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59" r:id="rId4"/>
    <p:sldId id="258" r:id="rId5"/>
    <p:sldId id="260" r:id="rId6"/>
    <p:sldId id="261" r:id="rId7"/>
    <p:sldId id="262" r:id="rId8"/>
    <p:sldId id="263" r:id="rId9"/>
    <p:sldId id="264" r:id="rId10"/>
    <p:sldId id="265" r:id="rId11"/>
    <p:sldId id="268" r:id="rId12"/>
    <p:sldId id="269" r:id="rId13"/>
    <p:sldId id="267" r:id="rId14"/>
    <p:sldId id="266"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9F621-7176-401D-987D-623A1A039BB4}" type="doc">
      <dgm:prSet loTypeId="urn:microsoft.com/office/officeart/2005/8/layout/StepDownProcess" loCatId="process" qsTypeId="urn:microsoft.com/office/officeart/2005/8/quickstyle/simple2" qsCatId="simple" csTypeId="urn:microsoft.com/office/officeart/2005/8/colors/accent2_2" csCatId="accent2" phldr="1"/>
      <dgm:spPr/>
      <dgm:t>
        <a:bodyPr/>
        <a:lstStyle/>
        <a:p>
          <a:endParaRPr lang="de-DE"/>
        </a:p>
      </dgm:t>
    </dgm:pt>
    <dgm:pt modelId="{48680A3C-A9C7-4653-8EBA-69E3F5C2FD99}">
      <dgm:prSet phldrT="[Text]"/>
      <dgm:spPr/>
      <dgm:t>
        <a:bodyPr/>
        <a:lstStyle/>
        <a:p>
          <a:r>
            <a:rPr lang="de-DE" dirty="0" smtClean="0"/>
            <a:t>12 Monate</a:t>
          </a:r>
          <a:endParaRPr lang="de-DE" dirty="0"/>
        </a:p>
      </dgm:t>
    </dgm:pt>
    <dgm:pt modelId="{7A87BBEC-B055-4909-A0C7-3669AA9FBB97}" type="parTrans" cxnId="{B0ACA3F5-1C35-4866-9741-054601787DC8}">
      <dgm:prSet/>
      <dgm:spPr/>
      <dgm:t>
        <a:bodyPr/>
        <a:lstStyle/>
        <a:p>
          <a:endParaRPr lang="de-DE"/>
        </a:p>
      </dgm:t>
    </dgm:pt>
    <dgm:pt modelId="{8996D3F7-1E0E-4CBA-8651-104334CE8A78}" type="sibTrans" cxnId="{B0ACA3F5-1C35-4866-9741-054601787DC8}">
      <dgm:prSet/>
      <dgm:spPr/>
      <dgm:t>
        <a:bodyPr/>
        <a:lstStyle/>
        <a:p>
          <a:endParaRPr lang="de-DE"/>
        </a:p>
      </dgm:t>
    </dgm:pt>
    <dgm:pt modelId="{FBFBB443-3795-46ED-B0B4-6A0C3AEBC786}">
      <dgm:prSet phldrT="[Text]"/>
      <dgm:spPr/>
      <dgm:t>
        <a:bodyPr/>
        <a:lstStyle/>
        <a:p>
          <a:r>
            <a:rPr lang="de-DE" dirty="0" smtClean="0"/>
            <a:t>Ausbildung bei der KSH</a:t>
          </a:r>
          <a:endParaRPr lang="de-DE" dirty="0"/>
        </a:p>
      </dgm:t>
    </dgm:pt>
    <dgm:pt modelId="{6AB46752-27B4-4C1A-8E2D-D5926E3409FD}" type="parTrans" cxnId="{89731F3E-202B-4A4E-981B-D2E50FD51C99}">
      <dgm:prSet/>
      <dgm:spPr/>
      <dgm:t>
        <a:bodyPr/>
        <a:lstStyle/>
        <a:p>
          <a:endParaRPr lang="de-DE"/>
        </a:p>
      </dgm:t>
    </dgm:pt>
    <dgm:pt modelId="{DAC971E9-BE03-48E1-998F-25789305F8A4}" type="sibTrans" cxnId="{89731F3E-202B-4A4E-981B-D2E50FD51C99}">
      <dgm:prSet/>
      <dgm:spPr/>
      <dgm:t>
        <a:bodyPr/>
        <a:lstStyle/>
        <a:p>
          <a:endParaRPr lang="de-DE"/>
        </a:p>
      </dgm:t>
    </dgm:pt>
    <dgm:pt modelId="{5CBE5AC3-5DC9-42E0-9CED-7BCD0636342C}">
      <dgm:prSet phldrT="[Text]"/>
      <dgm:spPr/>
      <dgm:t>
        <a:bodyPr/>
        <a:lstStyle/>
        <a:p>
          <a:r>
            <a:rPr lang="de-DE" dirty="0" smtClean="0"/>
            <a:t>+24 Monate</a:t>
          </a:r>
          <a:endParaRPr lang="de-DE" dirty="0"/>
        </a:p>
      </dgm:t>
    </dgm:pt>
    <dgm:pt modelId="{7A9A7E0C-BAAB-44F4-8D76-183C30837CFA}" type="parTrans" cxnId="{F8212169-74C8-4BC3-8710-5F20BA095FA1}">
      <dgm:prSet/>
      <dgm:spPr/>
      <dgm:t>
        <a:bodyPr/>
        <a:lstStyle/>
        <a:p>
          <a:endParaRPr lang="de-DE"/>
        </a:p>
      </dgm:t>
    </dgm:pt>
    <dgm:pt modelId="{F09A8B82-4A7C-4B77-A306-6034CE99B381}" type="sibTrans" cxnId="{F8212169-74C8-4BC3-8710-5F20BA095FA1}">
      <dgm:prSet/>
      <dgm:spPr/>
      <dgm:t>
        <a:bodyPr/>
        <a:lstStyle/>
        <a:p>
          <a:endParaRPr lang="de-DE"/>
        </a:p>
      </dgm:t>
    </dgm:pt>
    <dgm:pt modelId="{255FE3BF-C253-447A-927E-66E11B698962}">
      <dgm:prSet phldrT="[Text]"/>
      <dgm:spPr/>
      <dgm:t>
        <a:bodyPr/>
        <a:lstStyle/>
        <a:p>
          <a:r>
            <a:rPr lang="de-DE" dirty="0" smtClean="0"/>
            <a:t>Gruppen u. Berufsschule</a:t>
          </a:r>
          <a:endParaRPr lang="de-DE" dirty="0"/>
        </a:p>
      </dgm:t>
    </dgm:pt>
    <dgm:pt modelId="{6AEADCCE-337B-4AEE-A13E-0B2028D3F600}" type="parTrans" cxnId="{997125EC-2276-4599-8491-44C15127FB30}">
      <dgm:prSet/>
      <dgm:spPr/>
      <dgm:t>
        <a:bodyPr/>
        <a:lstStyle/>
        <a:p>
          <a:endParaRPr lang="de-DE"/>
        </a:p>
      </dgm:t>
    </dgm:pt>
    <dgm:pt modelId="{9427DCFB-7E88-4C39-BE2A-03A3DF792E66}" type="sibTrans" cxnId="{997125EC-2276-4599-8491-44C15127FB30}">
      <dgm:prSet/>
      <dgm:spPr/>
      <dgm:t>
        <a:bodyPr/>
        <a:lstStyle/>
        <a:p>
          <a:endParaRPr lang="de-DE"/>
        </a:p>
      </dgm:t>
    </dgm:pt>
    <dgm:pt modelId="{4F61F102-B65A-4D24-B100-7D720F7BD772}" type="pres">
      <dgm:prSet presAssocID="{DA29F621-7176-401D-987D-623A1A039BB4}" presName="rootnode" presStyleCnt="0">
        <dgm:presLayoutVars>
          <dgm:chMax/>
          <dgm:chPref/>
          <dgm:dir/>
          <dgm:animLvl val="lvl"/>
        </dgm:presLayoutVars>
      </dgm:prSet>
      <dgm:spPr/>
      <dgm:t>
        <a:bodyPr/>
        <a:lstStyle/>
        <a:p>
          <a:endParaRPr lang="de-DE"/>
        </a:p>
      </dgm:t>
    </dgm:pt>
    <dgm:pt modelId="{13BEB9E7-A77E-42AE-96B1-698EC06DB707}" type="pres">
      <dgm:prSet presAssocID="{48680A3C-A9C7-4653-8EBA-69E3F5C2FD99}" presName="composite" presStyleCnt="0"/>
      <dgm:spPr/>
    </dgm:pt>
    <dgm:pt modelId="{85031B23-A478-42AA-A662-E78B0F8BB9C1}" type="pres">
      <dgm:prSet presAssocID="{48680A3C-A9C7-4653-8EBA-69E3F5C2FD99}" presName="bentUpArrow1" presStyleLbl="alignImgPlace1" presStyleIdx="0" presStyleCnt="1" custLinFactNeighborX="33582" custLinFactNeighborY="-561"/>
      <dgm:spPr/>
    </dgm:pt>
    <dgm:pt modelId="{6854F9A2-82CA-4151-A18D-C47A27E79BE1}" type="pres">
      <dgm:prSet presAssocID="{48680A3C-A9C7-4653-8EBA-69E3F5C2FD99}" presName="ParentText" presStyleLbl="node1" presStyleIdx="0" presStyleCnt="2" custLinFactNeighborX="27022" custLinFactNeighborY="194">
        <dgm:presLayoutVars>
          <dgm:chMax val="1"/>
          <dgm:chPref val="1"/>
          <dgm:bulletEnabled val="1"/>
        </dgm:presLayoutVars>
      </dgm:prSet>
      <dgm:spPr/>
      <dgm:t>
        <a:bodyPr/>
        <a:lstStyle/>
        <a:p>
          <a:endParaRPr lang="de-DE"/>
        </a:p>
      </dgm:t>
    </dgm:pt>
    <dgm:pt modelId="{97C6619C-54A9-4845-9C98-2180CDD1D1E9}" type="pres">
      <dgm:prSet presAssocID="{48680A3C-A9C7-4653-8EBA-69E3F5C2FD99}" presName="ChildText" presStyleLbl="revTx" presStyleIdx="0" presStyleCnt="2" custScaleX="211326" custScaleY="48773" custLinFactNeighborX="89848" custLinFactNeighborY="-19923">
        <dgm:presLayoutVars>
          <dgm:chMax val="0"/>
          <dgm:chPref val="0"/>
          <dgm:bulletEnabled val="1"/>
        </dgm:presLayoutVars>
      </dgm:prSet>
      <dgm:spPr/>
      <dgm:t>
        <a:bodyPr/>
        <a:lstStyle/>
        <a:p>
          <a:endParaRPr lang="de-DE"/>
        </a:p>
      </dgm:t>
    </dgm:pt>
    <dgm:pt modelId="{1CFFC1AE-3C3B-4631-B51C-795714700EE7}" type="pres">
      <dgm:prSet presAssocID="{8996D3F7-1E0E-4CBA-8651-104334CE8A78}" presName="sibTrans" presStyleCnt="0"/>
      <dgm:spPr/>
    </dgm:pt>
    <dgm:pt modelId="{47E606CC-3A4D-432B-A344-BE3C16946CA1}" type="pres">
      <dgm:prSet presAssocID="{5CBE5AC3-5DC9-42E0-9CED-7BCD0636342C}" presName="composite" presStyleCnt="0"/>
      <dgm:spPr/>
    </dgm:pt>
    <dgm:pt modelId="{E5F20901-58BF-4E83-A32C-002C2D937812}" type="pres">
      <dgm:prSet presAssocID="{5CBE5AC3-5DC9-42E0-9CED-7BCD0636342C}" presName="ParentText" presStyleLbl="node1" presStyleIdx="1" presStyleCnt="2" custLinFactNeighborX="-16046" custLinFactNeighborY="-7633">
        <dgm:presLayoutVars>
          <dgm:chMax val="1"/>
          <dgm:chPref val="1"/>
          <dgm:bulletEnabled val="1"/>
        </dgm:presLayoutVars>
      </dgm:prSet>
      <dgm:spPr/>
      <dgm:t>
        <a:bodyPr/>
        <a:lstStyle/>
        <a:p>
          <a:endParaRPr lang="de-DE"/>
        </a:p>
      </dgm:t>
    </dgm:pt>
    <dgm:pt modelId="{B35A43D9-9450-40EC-8671-0A2E7EF873F2}" type="pres">
      <dgm:prSet presAssocID="{5CBE5AC3-5DC9-42E0-9CED-7BCD0636342C}" presName="FinalChildText" presStyleLbl="revTx" presStyleIdx="1" presStyleCnt="2" custLinFactNeighborX="-14984" custLinFactNeighborY="-30333">
        <dgm:presLayoutVars>
          <dgm:chMax val="0"/>
          <dgm:chPref val="0"/>
          <dgm:bulletEnabled val="1"/>
        </dgm:presLayoutVars>
      </dgm:prSet>
      <dgm:spPr/>
      <dgm:t>
        <a:bodyPr/>
        <a:lstStyle/>
        <a:p>
          <a:endParaRPr lang="de-DE"/>
        </a:p>
      </dgm:t>
    </dgm:pt>
  </dgm:ptLst>
  <dgm:cxnLst>
    <dgm:cxn modelId="{B0ACA3F5-1C35-4866-9741-054601787DC8}" srcId="{DA29F621-7176-401D-987D-623A1A039BB4}" destId="{48680A3C-A9C7-4653-8EBA-69E3F5C2FD99}" srcOrd="0" destOrd="0" parTransId="{7A87BBEC-B055-4909-A0C7-3669AA9FBB97}" sibTransId="{8996D3F7-1E0E-4CBA-8651-104334CE8A78}"/>
    <dgm:cxn modelId="{6D5C6969-5F20-44BD-AD36-3E056A5D56C1}" type="presOf" srcId="{5CBE5AC3-5DC9-42E0-9CED-7BCD0636342C}" destId="{E5F20901-58BF-4E83-A32C-002C2D937812}" srcOrd="0" destOrd="0" presId="urn:microsoft.com/office/officeart/2005/8/layout/StepDownProcess"/>
    <dgm:cxn modelId="{555322A9-0F54-4BC8-BBE8-7874E9AF6655}" type="presOf" srcId="{FBFBB443-3795-46ED-B0B4-6A0C3AEBC786}" destId="{97C6619C-54A9-4845-9C98-2180CDD1D1E9}" srcOrd="0" destOrd="0" presId="urn:microsoft.com/office/officeart/2005/8/layout/StepDownProcess"/>
    <dgm:cxn modelId="{F35D383F-5B8D-4F6F-8BE6-992A1EAE7065}" type="presOf" srcId="{48680A3C-A9C7-4653-8EBA-69E3F5C2FD99}" destId="{6854F9A2-82CA-4151-A18D-C47A27E79BE1}" srcOrd="0" destOrd="0" presId="urn:microsoft.com/office/officeart/2005/8/layout/StepDownProcess"/>
    <dgm:cxn modelId="{89731F3E-202B-4A4E-981B-D2E50FD51C99}" srcId="{48680A3C-A9C7-4653-8EBA-69E3F5C2FD99}" destId="{FBFBB443-3795-46ED-B0B4-6A0C3AEBC786}" srcOrd="0" destOrd="0" parTransId="{6AB46752-27B4-4C1A-8E2D-D5926E3409FD}" sibTransId="{DAC971E9-BE03-48E1-998F-25789305F8A4}"/>
    <dgm:cxn modelId="{F8212169-74C8-4BC3-8710-5F20BA095FA1}" srcId="{DA29F621-7176-401D-987D-623A1A039BB4}" destId="{5CBE5AC3-5DC9-42E0-9CED-7BCD0636342C}" srcOrd="1" destOrd="0" parTransId="{7A9A7E0C-BAAB-44F4-8D76-183C30837CFA}" sibTransId="{F09A8B82-4A7C-4B77-A306-6034CE99B381}"/>
    <dgm:cxn modelId="{33B8DF59-DD3F-427F-B76D-923A9578CE41}" type="presOf" srcId="{DA29F621-7176-401D-987D-623A1A039BB4}" destId="{4F61F102-B65A-4D24-B100-7D720F7BD772}" srcOrd="0" destOrd="0" presId="urn:microsoft.com/office/officeart/2005/8/layout/StepDownProcess"/>
    <dgm:cxn modelId="{D2CA4A47-FEAA-4EFC-8FE7-845D848179C1}" type="presOf" srcId="{255FE3BF-C253-447A-927E-66E11B698962}" destId="{B35A43D9-9450-40EC-8671-0A2E7EF873F2}" srcOrd="0" destOrd="0" presId="urn:microsoft.com/office/officeart/2005/8/layout/StepDownProcess"/>
    <dgm:cxn modelId="{997125EC-2276-4599-8491-44C15127FB30}" srcId="{5CBE5AC3-5DC9-42E0-9CED-7BCD0636342C}" destId="{255FE3BF-C253-447A-927E-66E11B698962}" srcOrd="0" destOrd="0" parTransId="{6AEADCCE-337B-4AEE-A13E-0B2028D3F600}" sibTransId="{9427DCFB-7E88-4C39-BE2A-03A3DF792E66}"/>
    <dgm:cxn modelId="{303710C7-FE52-4ACD-A8A1-56B7A7B2FF89}" type="presParOf" srcId="{4F61F102-B65A-4D24-B100-7D720F7BD772}" destId="{13BEB9E7-A77E-42AE-96B1-698EC06DB707}" srcOrd="0" destOrd="0" presId="urn:microsoft.com/office/officeart/2005/8/layout/StepDownProcess"/>
    <dgm:cxn modelId="{895EB672-3726-4A9B-9A7F-FDC92463878F}" type="presParOf" srcId="{13BEB9E7-A77E-42AE-96B1-698EC06DB707}" destId="{85031B23-A478-42AA-A662-E78B0F8BB9C1}" srcOrd="0" destOrd="0" presId="urn:microsoft.com/office/officeart/2005/8/layout/StepDownProcess"/>
    <dgm:cxn modelId="{F91ACC0A-BCEC-42BF-98AD-FF44F3D5D8CF}" type="presParOf" srcId="{13BEB9E7-A77E-42AE-96B1-698EC06DB707}" destId="{6854F9A2-82CA-4151-A18D-C47A27E79BE1}" srcOrd="1" destOrd="0" presId="urn:microsoft.com/office/officeart/2005/8/layout/StepDownProcess"/>
    <dgm:cxn modelId="{0103FA9E-B621-4071-879F-DCBF95044924}" type="presParOf" srcId="{13BEB9E7-A77E-42AE-96B1-698EC06DB707}" destId="{97C6619C-54A9-4845-9C98-2180CDD1D1E9}" srcOrd="2" destOrd="0" presId="urn:microsoft.com/office/officeart/2005/8/layout/StepDownProcess"/>
    <dgm:cxn modelId="{C49D4CFF-A987-499D-9DA9-39BCDE71E9B5}" type="presParOf" srcId="{4F61F102-B65A-4D24-B100-7D720F7BD772}" destId="{1CFFC1AE-3C3B-4631-B51C-795714700EE7}" srcOrd="1" destOrd="0" presId="urn:microsoft.com/office/officeart/2005/8/layout/StepDownProcess"/>
    <dgm:cxn modelId="{53DE9A11-C83B-4F38-8F3A-9BC2738E4F14}" type="presParOf" srcId="{4F61F102-B65A-4D24-B100-7D720F7BD772}" destId="{47E606CC-3A4D-432B-A344-BE3C16946CA1}" srcOrd="2" destOrd="0" presId="urn:microsoft.com/office/officeart/2005/8/layout/StepDownProcess"/>
    <dgm:cxn modelId="{E978ED7C-BCE4-47D1-9CF9-1B4B78558D32}" type="presParOf" srcId="{47E606CC-3A4D-432B-A344-BE3C16946CA1}" destId="{E5F20901-58BF-4E83-A32C-002C2D937812}" srcOrd="0" destOrd="0" presId="urn:microsoft.com/office/officeart/2005/8/layout/StepDownProcess"/>
    <dgm:cxn modelId="{B97EB15E-D1B1-48B1-A0D5-C8CB5CD1F15C}" type="presParOf" srcId="{47E606CC-3A4D-432B-A344-BE3C16946CA1}" destId="{B35A43D9-9450-40EC-8671-0A2E7EF873F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31B23-A478-42AA-A662-E78B0F8BB9C1}">
      <dsp:nvSpPr>
        <dsp:cNvPr id="0" name=""/>
        <dsp:cNvSpPr/>
      </dsp:nvSpPr>
      <dsp:spPr>
        <a:xfrm rot="5400000">
          <a:off x="1226309" y="1666229"/>
          <a:ext cx="1497648" cy="1705020"/>
        </a:xfrm>
        <a:prstGeom prst="bentUpArrow">
          <a:avLst>
            <a:gd name="adj1" fmla="val 32840"/>
            <a:gd name="adj2" fmla="val 25000"/>
            <a:gd name="adj3" fmla="val 35780"/>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854F9A2-82CA-4151-A18D-C47A27E79BE1}">
      <dsp:nvSpPr>
        <dsp:cNvPr id="0" name=""/>
        <dsp:cNvSpPr/>
      </dsp:nvSpPr>
      <dsp:spPr>
        <a:xfrm>
          <a:off x="938210" y="17881"/>
          <a:ext cx="2521158" cy="1764729"/>
        </a:xfrm>
        <a:prstGeom prst="roundRect">
          <a:avLst>
            <a:gd name="adj" fmla="val 1667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de-DE" sz="4400" kern="1200" dirty="0" smtClean="0"/>
            <a:t>12 Monate</a:t>
          </a:r>
          <a:endParaRPr lang="de-DE" sz="4400" kern="1200" dirty="0"/>
        </a:p>
      </dsp:txBody>
      <dsp:txXfrm>
        <a:off x="1024372" y="104043"/>
        <a:ext cx="2348834" cy="1592405"/>
      </dsp:txXfrm>
    </dsp:sp>
    <dsp:sp modelId="{97C6619C-54A9-4845-9C98-2180CDD1D1E9}">
      <dsp:nvSpPr>
        <dsp:cNvPr id="0" name=""/>
        <dsp:cNvSpPr/>
      </dsp:nvSpPr>
      <dsp:spPr>
        <a:xfrm>
          <a:off x="3404935" y="263930"/>
          <a:ext cx="3874980" cy="695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28600" lvl="1" indent="-228600" algn="l" defTabSz="1200150">
            <a:lnSpc>
              <a:spcPct val="90000"/>
            </a:lnSpc>
            <a:spcBef>
              <a:spcPct val="0"/>
            </a:spcBef>
            <a:spcAft>
              <a:spcPct val="15000"/>
            </a:spcAft>
            <a:buChar char="••"/>
          </a:pPr>
          <a:r>
            <a:rPr lang="de-DE" sz="2700" kern="1200" dirty="0" smtClean="0"/>
            <a:t>Ausbildung bei der KSH</a:t>
          </a:r>
          <a:endParaRPr lang="de-DE" sz="2700" kern="1200" dirty="0"/>
        </a:p>
      </dsp:txBody>
      <dsp:txXfrm>
        <a:off x="3404935" y="263930"/>
        <a:ext cx="3874980" cy="695664"/>
      </dsp:txXfrm>
    </dsp:sp>
    <dsp:sp modelId="{E5F20901-58BF-4E83-A32C-002C2D937812}">
      <dsp:nvSpPr>
        <dsp:cNvPr id="0" name=""/>
        <dsp:cNvSpPr/>
      </dsp:nvSpPr>
      <dsp:spPr>
        <a:xfrm>
          <a:off x="2432625" y="1862129"/>
          <a:ext cx="2521158" cy="1764729"/>
        </a:xfrm>
        <a:prstGeom prst="roundRect">
          <a:avLst>
            <a:gd name="adj" fmla="val 1667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de-DE" sz="4400" kern="1200" dirty="0" smtClean="0"/>
            <a:t>+24 Monate</a:t>
          </a:r>
          <a:endParaRPr lang="de-DE" sz="4400" kern="1200" dirty="0"/>
        </a:p>
      </dsp:txBody>
      <dsp:txXfrm>
        <a:off x="2518787" y="1948291"/>
        <a:ext cx="2348834" cy="1592405"/>
      </dsp:txXfrm>
    </dsp:sp>
    <dsp:sp modelId="{B35A43D9-9450-40EC-8671-0A2E7EF873F2}">
      <dsp:nvSpPr>
        <dsp:cNvPr id="0" name=""/>
        <dsp:cNvSpPr/>
      </dsp:nvSpPr>
      <dsp:spPr>
        <a:xfrm>
          <a:off x="5083575" y="1732489"/>
          <a:ext cx="1833650" cy="1426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de-DE" sz="2100" kern="1200" dirty="0" smtClean="0"/>
            <a:t>Gruppen u. Berufsschule</a:t>
          </a:r>
          <a:endParaRPr lang="de-DE" sz="2100" kern="1200" dirty="0"/>
        </a:p>
      </dsp:txBody>
      <dsp:txXfrm>
        <a:off x="5083575" y="1732489"/>
        <a:ext cx="1833650" cy="142633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87610-7352-47A6-8733-C609A22D0B8C}" type="datetimeFigureOut">
              <a:rPr lang="de-DE" smtClean="0"/>
              <a:t>22.03.2012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E1FF95-655D-4296-A71F-B841CBE8C9C3}" type="slidenum">
              <a:rPr lang="de-DE" smtClean="0"/>
              <a:t>‹Nr.›</a:t>
            </a:fld>
            <a:endParaRPr lang="de-DE"/>
          </a:p>
        </p:txBody>
      </p:sp>
    </p:spTree>
    <p:extLst>
      <p:ext uri="{BB962C8B-B14F-4D97-AF65-F5344CB8AC3E}">
        <p14:creationId xmlns:p14="http://schemas.microsoft.com/office/powerpoint/2010/main" val="370156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lvl1pPr>
              <a:defRPr>
                <a:solidFill>
                  <a:srgbClr val="C00000"/>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März 2012</a:t>
            </a:r>
            <a:endParaRPr lang="de-DE"/>
          </a:p>
        </p:txBody>
      </p:sp>
      <p:sp>
        <p:nvSpPr>
          <p:cNvPr id="5" name="Fußzeilenplatzhalter 4"/>
          <p:cNvSpPr>
            <a:spLocks noGrp="1"/>
          </p:cNvSpPr>
          <p:nvPr>
            <p:ph type="ftr" sz="quarter" idx="11"/>
          </p:nvPr>
        </p:nvSpPr>
        <p:spPr/>
        <p:txBody>
          <a:bodyPr/>
          <a:lstStyle/>
          <a:p>
            <a:r>
              <a:rPr lang="de-DE" smtClean="0"/>
              <a:t>KSH - Wir stellen uns vor</a:t>
            </a:r>
            <a:endParaRPr lang="de-DE"/>
          </a:p>
        </p:txBody>
      </p:sp>
      <p:sp>
        <p:nvSpPr>
          <p:cNvPr id="6" name="Foliennummernplatzhalter 5"/>
          <p:cNvSpPr>
            <a:spLocks noGrp="1"/>
          </p:cNvSpPr>
          <p:nvPr>
            <p:ph type="sldNum" sz="quarter" idx="12"/>
          </p:nvPr>
        </p:nvSpPr>
        <p:spPr/>
        <p:txBody>
          <a:bodyPr/>
          <a:lstStyle/>
          <a:p>
            <a:fld id="{124EF009-8A4C-4B53-BC89-7FE1088E181F}" type="slidenum">
              <a:rPr lang="de-DE" smtClean="0"/>
              <a:t>‹Nr.›</a:t>
            </a:fld>
            <a:endParaRPr lang="de-DE"/>
          </a:p>
        </p:txBody>
      </p:sp>
      <p:sp>
        <p:nvSpPr>
          <p:cNvPr id="9" name="Textplatzhalter 8"/>
          <p:cNvSpPr>
            <a:spLocks noGrp="1"/>
          </p:cNvSpPr>
          <p:nvPr>
            <p:ph type="body" sz="quarter" idx="13" hasCustomPrompt="1"/>
          </p:nvPr>
        </p:nvSpPr>
        <p:spPr>
          <a:xfrm>
            <a:off x="971600" y="188640"/>
            <a:ext cx="6842125" cy="792162"/>
          </a:xfrm>
        </p:spPr>
        <p:txBody>
          <a:bodyPr>
            <a:normAutofit/>
          </a:bodyPr>
          <a:lstStyle>
            <a:lvl1pPr marL="0" indent="0" algn="ctr">
              <a:buNone/>
              <a:defRPr sz="3600" b="1"/>
            </a:lvl1pPr>
          </a:lstStyle>
          <a:p>
            <a:pPr lvl="0"/>
            <a:r>
              <a:rPr lang="de-DE" dirty="0" smtClean="0"/>
              <a:t>Titel durch klicken bearbeiten</a:t>
            </a:r>
            <a:endParaRPr lang="de-DE" dirty="0"/>
          </a:p>
        </p:txBody>
      </p:sp>
    </p:spTree>
    <p:extLst>
      <p:ext uri="{BB962C8B-B14F-4D97-AF65-F5344CB8AC3E}">
        <p14:creationId xmlns:p14="http://schemas.microsoft.com/office/powerpoint/2010/main" val="15244581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März 2012</a:t>
            </a:r>
            <a:endParaRPr lang="de-DE"/>
          </a:p>
        </p:txBody>
      </p:sp>
      <p:sp>
        <p:nvSpPr>
          <p:cNvPr id="3" name="Fußzeilenplatzhalter 2"/>
          <p:cNvSpPr>
            <a:spLocks noGrp="1"/>
          </p:cNvSpPr>
          <p:nvPr>
            <p:ph type="ftr" sz="quarter" idx="11"/>
          </p:nvPr>
        </p:nvSpPr>
        <p:spPr/>
        <p:txBody>
          <a:bodyPr/>
          <a:lstStyle/>
          <a:p>
            <a:r>
              <a:rPr lang="de-DE" smtClean="0"/>
              <a:t>KSH - Wir stellen uns vor</a:t>
            </a:r>
            <a:endParaRPr lang="de-DE"/>
          </a:p>
        </p:txBody>
      </p:sp>
      <p:sp>
        <p:nvSpPr>
          <p:cNvPr id="4" name="Foliennummernplatzhalter 3"/>
          <p:cNvSpPr>
            <a:spLocks noGrp="1"/>
          </p:cNvSpPr>
          <p:nvPr>
            <p:ph type="sldNum" sz="quarter" idx="12"/>
          </p:nvPr>
        </p:nvSpPr>
        <p:spPr/>
        <p:txBody>
          <a:bodyPr/>
          <a:lstStyle/>
          <a:p>
            <a:fld id="{124EF009-8A4C-4B53-BC89-7FE1088E181F}" type="slidenum">
              <a:rPr lang="de-DE" smtClean="0"/>
              <a:t>‹Nr.›</a:t>
            </a:fld>
            <a:endParaRPr lang="de-DE"/>
          </a:p>
        </p:txBody>
      </p:sp>
      <p:sp>
        <p:nvSpPr>
          <p:cNvPr id="6" name="Textplatzhalter 8"/>
          <p:cNvSpPr>
            <a:spLocks noGrp="1"/>
          </p:cNvSpPr>
          <p:nvPr>
            <p:ph type="body" sz="quarter" idx="13" hasCustomPrompt="1"/>
          </p:nvPr>
        </p:nvSpPr>
        <p:spPr>
          <a:xfrm>
            <a:off x="971600" y="188640"/>
            <a:ext cx="6842125" cy="792162"/>
          </a:xfrm>
        </p:spPr>
        <p:txBody>
          <a:bodyPr>
            <a:normAutofit/>
          </a:bodyPr>
          <a:lstStyle>
            <a:lvl1pPr marL="0" indent="0" algn="ctr">
              <a:buNone/>
              <a:defRPr sz="3600" b="1"/>
            </a:lvl1pPr>
          </a:lstStyle>
          <a:p>
            <a:pPr lvl="0"/>
            <a:r>
              <a:rPr lang="de-DE" dirty="0" smtClean="0"/>
              <a:t>Titel durch klicken bearbeiten</a:t>
            </a:r>
            <a:endParaRPr lang="de-DE" dirty="0"/>
          </a:p>
        </p:txBody>
      </p:sp>
    </p:spTree>
    <p:extLst>
      <p:ext uri="{BB962C8B-B14F-4D97-AF65-F5344CB8AC3E}">
        <p14:creationId xmlns:p14="http://schemas.microsoft.com/office/powerpoint/2010/main" val="21618376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März 2012</a:t>
            </a:r>
            <a:endParaRPr lang="de-DE"/>
          </a:p>
        </p:txBody>
      </p:sp>
      <p:sp>
        <p:nvSpPr>
          <p:cNvPr id="6" name="Fußzeilenplatzhalter 5"/>
          <p:cNvSpPr>
            <a:spLocks noGrp="1"/>
          </p:cNvSpPr>
          <p:nvPr>
            <p:ph type="ftr" sz="quarter" idx="11"/>
          </p:nvPr>
        </p:nvSpPr>
        <p:spPr/>
        <p:txBody>
          <a:bodyPr/>
          <a:lstStyle/>
          <a:p>
            <a:r>
              <a:rPr lang="de-DE" smtClean="0"/>
              <a:t>KSH - Wir stellen uns vor</a:t>
            </a:r>
            <a:endParaRPr lang="de-DE"/>
          </a:p>
        </p:txBody>
      </p:sp>
      <p:sp>
        <p:nvSpPr>
          <p:cNvPr id="7" name="Foliennummernplatzhalter 6"/>
          <p:cNvSpPr>
            <a:spLocks noGrp="1"/>
          </p:cNvSpPr>
          <p:nvPr>
            <p:ph type="sldNum" sz="quarter" idx="12"/>
          </p:nvPr>
        </p:nvSpPr>
        <p:spPr/>
        <p:txBody>
          <a:bodyPr/>
          <a:lstStyle/>
          <a:p>
            <a:fld id="{124EF009-8A4C-4B53-BC89-7FE1088E181F}" type="slidenum">
              <a:rPr lang="de-DE" smtClean="0"/>
              <a:t>‹Nr.›</a:t>
            </a:fld>
            <a:endParaRPr lang="de-DE"/>
          </a:p>
        </p:txBody>
      </p:sp>
    </p:spTree>
    <p:extLst>
      <p:ext uri="{BB962C8B-B14F-4D97-AF65-F5344CB8AC3E}">
        <p14:creationId xmlns:p14="http://schemas.microsoft.com/office/powerpoint/2010/main" val="1950406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124744"/>
            <a:ext cx="5516016" cy="36028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März 2012</a:t>
            </a:r>
            <a:endParaRPr lang="de-DE"/>
          </a:p>
        </p:txBody>
      </p:sp>
      <p:sp>
        <p:nvSpPr>
          <p:cNvPr id="6" name="Fußzeilenplatzhalter 5"/>
          <p:cNvSpPr>
            <a:spLocks noGrp="1"/>
          </p:cNvSpPr>
          <p:nvPr>
            <p:ph type="ftr" sz="quarter" idx="11"/>
          </p:nvPr>
        </p:nvSpPr>
        <p:spPr/>
        <p:txBody>
          <a:bodyPr/>
          <a:lstStyle/>
          <a:p>
            <a:r>
              <a:rPr lang="de-DE" smtClean="0"/>
              <a:t>KSH - Wir stellen uns vor</a:t>
            </a:r>
            <a:endParaRPr lang="de-DE"/>
          </a:p>
        </p:txBody>
      </p:sp>
      <p:sp>
        <p:nvSpPr>
          <p:cNvPr id="7" name="Foliennummernplatzhalter 6"/>
          <p:cNvSpPr>
            <a:spLocks noGrp="1"/>
          </p:cNvSpPr>
          <p:nvPr>
            <p:ph type="sldNum" sz="quarter" idx="12"/>
          </p:nvPr>
        </p:nvSpPr>
        <p:spPr/>
        <p:txBody>
          <a:bodyPr/>
          <a:lstStyle/>
          <a:p>
            <a:fld id="{124EF009-8A4C-4B53-BC89-7FE1088E181F}" type="slidenum">
              <a:rPr lang="de-DE" smtClean="0"/>
              <a:t>‹Nr.›</a:t>
            </a:fld>
            <a:endParaRPr lang="de-DE"/>
          </a:p>
        </p:txBody>
      </p:sp>
      <p:sp>
        <p:nvSpPr>
          <p:cNvPr id="9" name="Textplatzhalter 8"/>
          <p:cNvSpPr>
            <a:spLocks noGrp="1"/>
          </p:cNvSpPr>
          <p:nvPr>
            <p:ph type="body" sz="quarter" idx="13" hasCustomPrompt="1"/>
          </p:nvPr>
        </p:nvSpPr>
        <p:spPr>
          <a:xfrm>
            <a:off x="971600" y="188640"/>
            <a:ext cx="6842125" cy="792162"/>
          </a:xfrm>
        </p:spPr>
        <p:txBody>
          <a:bodyPr>
            <a:normAutofit/>
          </a:bodyPr>
          <a:lstStyle>
            <a:lvl1pPr marL="0" indent="0" algn="ctr">
              <a:buNone/>
              <a:defRPr sz="3600" b="1"/>
            </a:lvl1pPr>
          </a:lstStyle>
          <a:p>
            <a:pPr lvl="0"/>
            <a:r>
              <a:rPr lang="de-DE" dirty="0" smtClean="0"/>
              <a:t>Titel durch klicken bearbeiten</a:t>
            </a:r>
            <a:endParaRPr lang="de-DE" dirty="0"/>
          </a:p>
        </p:txBody>
      </p:sp>
    </p:spTree>
    <p:extLst>
      <p:ext uri="{BB962C8B-B14F-4D97-AF65-F5344CB8AC3E}">
        <p14:creationId xmlns:p14="http://schemas.microsoft.com/office/powerpoint/2010/main" val="19890283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März 2012</a:t>
            </a:r>
            <a:endParaRPr lang="de-DE"/>
          </a:p>
        </p:txBody>
      </p:sp>
      <p:sp>
        <p:nvSpPr>
          <p:cNvPr id="5" name="Fußzeilenplatzhalter 4"/>
          <p:cNvSpPr>
            <a:spLocks noGrp="1"/>
          </p:cNvSpPr>
          <p:nvPr>
            <p:ph type="ftr" sz="quarter" idx="11"/>
          </p:nvPr>
        </p:nvSpPr>
        <p:spPr/>
        <p:txBody>
          <a:bodyPr/>
          <a:lstStyle/>
          <a:p>
            <a:r>
              <a:rPr lang="de-DE" smtClean="0"/>
              <a:t>KSH - Wir stellen uns vor</a:t>
            </a:r>
            <a:endParaRPr lang="de-DE"/>
          </a:p>
        </p:txBody>
      </p:sp>
      <p:sp>
        <p:nvSpPr>
          <p:cNvPr id="6" name="Foliennummernplatzhalter 5"/>
          <p:cNvSpPr>
            <a:spLocks noGrp="1"/>
          </p:cNvSpPr>
          <p:nvPr>
            <p:ph type="sldNum" sz="quarter" idx="12"/>
          </p:nvPr>
        </p:nvSpPr>
        <p:spPr/>
        <p:txBody>
          <a:bodyPr/>
          <a:lstStyle/>
          <a:p>
            <a:fld id="{124EF009-8A4C-4B53-BC89-7FE1088E181F}" type="slidenum">
              <a:rPr lang="de-DE" smtClean="0"/>
              <a:t>‹Nr.›</a:t>
            </a:fld>
            <a:endParaRPr lang="de-DE"/>
          </a:p>
        </p:txBody>
      </p:sp>
      <p:sp>
        <p:nvSpPr>
          <p:cNvPr id="8" name="Textplatzhalter 8"/>
          <p:cNvSpPr>
            <a:spLocks noGrp="1"/>
          </p:cNvSpPr>
          <p:nvPr>
            <p:ph type="body" sz="quarter" idx="13" hasCustomPrompt="1"/>
          </p:nvPr>
        </p:nvSpPr>
        <p:spPr>
          <a:xfrm>
            <a:off x="971600" y="188640"/>
            <a:ext cx="6842125" cy="792162"/>
          </a:xfrm>
        </p:spPr>
        <p:txBody>
          <a:bodyPr>
            <a:normAutofit/>
          </a:bodyPr>
          <a:lstStyle>
            <a:lvl1pPr marL="0" indent="0" algn="ctr">
              <a:buNone/>
              <a:defRPr sz="3600" b="1"/>
            </a:lvl1pPr>
          </a:lstStyle>
          <a:p>
            <a:pPr lvl="0"/>
            <a:r>
              <a:rPr lang="de-DE" dirty="0" smtClean="0"/>
              <a:t>Titel durch klicken bearbeiten</a:t>
            </a:r>
            <a:endParaRPr lang="de-DE" dirty="0"/>
          </a:p>
        </p:txBody>
      </p:sp>
    </p:spTree>
    <p:extLst>
      <p:ext uri="{BB962C8B-B14F-4D97-AF65-F5344CB8AC3E}">
        <p14:creationId xmlns:p14="http://schemas.microsoft.com/office/powerpoint/2010/main" val="2145061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lvl1pPr>
              <a:defRPr sz="4000">
                <a:solidFill>
                  <a:srgbClr val="C00000"/>
                </a:solidFill>
                <a:latin typeface="Arial" pitchFamily="34" charset="0"/>
                <a:cs typeface="Arial" pitchFamily="34" charset="0"/>
              </a:defRPr>
            </a:lvl1p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März 2012</a:t>
            </a:r>
            <a:endParaRPr lang="de-DE"/>
          </a:p>
        </p:txBody>
      </p:sp>
      <p:sp>
        <p:nvSpPr>
          <p:cNvPr id="5" name="Fußzeilenplatzhalter 4"/>
          <p:cNvSpPr>
            <a:spLocks noGrp="1"/>
          </p:cNvSpPr>
          <p:nvPr>
            <p:ph type="ftr" sz="quarter" idx="11"/>
          </p:nvPr>
        </p:nvSpPr>
        <p:spPr/>
        <p:txBody>
          <a:bodyPr/>
          <a:lstStyle/>
          <a:p>
            <a:r>
              <a:rPr lang="de-DE" smtClean="0"/>
              <a:t>KSH - Wir stellen uns vor</a:t>
            </a:r>
            <a:endParaRPr lang="de-DE"/>
          </a:p>
        </p:txBody>
      </p:sp>
      <p:sp>
        <p:nvSpPr>
          <p:cNvPr id="6" name="Foliennummernplatzhalter 5"/>
          <p:cNvSpPr>
            <a:spLocks noGrp="1"/>
          </p:cNvSpPr>
          <p:nvPr>
            <p:ph type="sldNum" sz="quarter" idx="12"/>
          </p:nvPr>
        </p:nvSpPr>
        <p:spPr/>
        <p:txBody>
          <a:bodyPr/>
          <a:lstStyle/>
          <a:p>
            <a:fld id="{124EF009-8A4C-4B53-BC89-7FE1088E181F}" type="slidenum">
              <a:rPr lang="de-DE" smtClean="0"/>
              <a:t>‹Nr.›</a:t>
            </a:fld>
            <a:endParaRPr lang="de-DE"/>
          </a:p>
        </p:txBody>
      </p:sp>
    </p:spTree>
    <p:extLst>
      <p:ext uri="{BB962C8B-B14F-4D97-AF65-F5344CB8AC3E}">
        <p14:creationId xmlns:p14="http://schemas.microsoft.com/office/powerpoint/2010/main" val="40077713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SH ohne: 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588224" y="6381328"/>
            <a:ext cx="2133600" cy="365125"/>
          </a:xfrm>
        </p:spPr>
        <p:txBody>
          <a:bodyPr/>
          <a:lstStyle>
            <a:lvl1pPr algn="r">
              <a:defRPr>
                <a:solidFill>
                  <a:schemeClr val="bg1">
                    <a:lumMod val="50000"/>
                  </a:schemeClr>
                </a:solidFill>
              </a:defRPr>
            </a:lvl1pPr>
          </a:lstStyle>
          <a:p>
            <a:r>
              <a:rPr lang="de-DE" smtClean="0"/>
              <a:t>März 2012</a:t>
            </a:r>
            <a:endParaRPr lang="de-DE" dirty="0"/>
          </a:p>
        </p:txBody>
      </p:sp>
      <p:sp>
        <p:nvSpPr>
          <p:cNvPr id="5" name="Fußzeilenplatzhalter 4"/>
          <p:cNvSpPr>
            <a:spLocks noGrp="1"/>
          </p:cNvSpPr>
          <p:nvPr>
            <p:ph type="ftr" sz="quarter" idx="11"/>
          </p:nvPr>
        </p:nvSpPr>
        <p:spPr/>
        <p:txBody>
          <a:bodyPr/>
          <a:lstStyle/>
          <a:p>
            <a:r>
              <a:rPr lang="de-DE" smtClean="0"/>
              <a:t>KSH - Wir stellen uns vor</a:t>
            </a:r>
            <a:endParaRPr lang="de-DE"/>
          </a:p>
        </p:txBody>
      </p:sp>
      <p:sp>
        <p:nvSpPr>
          <p:cNvPr id="6" name="Foliennummernplatzhalter 5"/>
          <p:cNvSpPr>
            <a:spLocks noGrp="1"/>
          </p:cNvSpPr>
          <p:nvPr>
            <p:ph type="sldNum" sz="quarter" idx="12"/>
          </p:nvPr>
        </p:nvSpPr>
        <p:spPr>
          <a:xfrm>
            <a:off x="0" y="6381328"/>
            <a:ext cx="1043608" cy="365125"/>
          </a:xfrm>
        </p:spPr>
        <p:txBody>
          <a:bodyPr/>
          <a:lstStyle>
            <a:lvl1pPr algn="ctr">
              <a:defRPr>
                <a:solidFill>
                  <a:schemeClr val="bg1"/>
                </a:solidFill>
              </a:defRPr>
            </a:lvl1pPr>
          </a:lstStyle>
          <a:p>
            <a:fld id="{124EF009-8A4C-4B53-BC89-7FE1088E181F}" type="slidenum">
              <a:rPr lang="de-DE" smtClean="0"/>
              <a:pPr/>
              <a:t>‹Nr.›</a:t>
            </a:fld>
            <a:endParaRPr lang="de-DE" dirty="0"/>
          </a:p>
        </p:txBody>
      </p:sp>
      <p:sp>
        <p:nvSpPr>
          <p:cNvPr id="8" name="Textplatzhalter 8"/>
          <p:cNvSpPr>
            <a:spLocks noGrp="1"/>
          </p:cNvSpPr>
          <p:nvPr>
            <p:ph type="body" sz="quarter" idx="13" hasCustomPrompt="1"/>
          </p:nvPr>
        </p:nvSpPr>
        <p:spPr>
          <a:xfrm>
            <a:off x="971600" y="188640"/>
            <a:ext cx="6842125" cy="792162"/>
          </a:xfrm>
        </p:spPr>
        <p:txBody>
          <a:bodyPr>
            <a:normAutofit/>
          </a:bodyPr>
          <a:lstStyle>
            <a:lvl1pPr marL="0" indent="0" algn="ctr">
              <a:buNone/>
              <a:defRPr sz="3600" b="1"/>
            </a:lvl1pPr>
          </a:lstStyle>
          <a:p>
            <a:pPr lvl="0"/>
            <a:r>
              <a:rPr lang="de-DE" dirty="0" smtClean="0"/>
              <a:t>Titel durch klicken bearbeiten</a:t>
            </a:r>
            <a:endParaRPr lang="de-DE" dirty="0"/>
          </a:p>
        </p:txBody>
      </p:sp>
    </p:spTree>
    <p:extLst>
      <p:ext uri="{BB962C8B-B14F-4D97-AF65-F5344CB8AC3E}">
        <p14:creationId xmlns:p14="http://schemas.microsoft.com/office/powerpoint/2010/main" val="8889739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SH GWP: 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März 2012</a:t>
            </a:r>
            <a:endParaRPr lang="de-DE"/>
          </a:p>
        </p:txBody>
      </p:sp>
      <p:sp>
        <p:nvSpPr>
          <p:cNvPr id="5" name="Fußzeilenplatzhalter 4"/>
          <p:cNvSpPr>
            <a:spLocks noGrp="1"/>
          </p:cNvSpPr>
          <p:nvPr>
            <p:ph type="ftr" sz="quarter" idx="11"/>
          </p:nvPr>
        </p:nvSpPr>
        <p:spPr/>
        <p:txBody>
          <a:bodyPr/>
          <a:lstStyle/>
          <a:p>
            <a:r>
              <a:rPr lang="de-DE" smtClean="0"/>
              <a:t>KSH - Wir stellen uns vor</a:t>
            </a:r>
            <a:endParaRPr lang="de-DE"/>
          </a:p>
        </p:txBody>
      </p:sp>
      <p:sp>
        <p:nvSpPr>
          <p:cNvPr id="6" name="Foliennummernplatzhalter 5"/>
          <p:cNvSpPr>
            <a:spLocks noGrp="1"/>
          </p:cNvSpPr>
          <p:nvPr>
            <p:ph type="sldNum" sz="quarter" idx="12"/>
          </p:nvPr>
        </p:nvSpPr>
        <p:spPr/>
        <p:txBody>
          <a:bodyPr/>
          <a:lstStyle/>
          <a:p>
            <a:fld id="{124EF009-8A4C-4B53-BC89-7FE1088E181F}" type="slidenum">
              <a:rPr lang="de-DE" smtClean="0"/>
              <a:t>‹Nr.›</a:t>
            </a:fld>
            <a:endParaRPr lang="de-DE" dirty="0"/>
          </a:p>
        </p:txBody>
      </p:sp>
      <p:sp>
        <p:nvSpPr>
          <p:cNvPr id="8" name="Textplatzhalter 8"/>
          <p:cNvSpPr>
            <a:spLocks noGrp="1"/>
          </p:cNvSpPr>
          <p:nvPr>
            <p:ph type="body" sz="quarter" idx="13" hasCustomPrompt="1"/>
          </p:nvPr>
        </p:nvSpPr>
        <p:spPr>
          <a:xfrm>
            <a:off x="971600" y="188640"/>
            <a:ext cx="6842125" cy="792162"/>
          </a:xfrm>
        </p:spPr>
        <p:txBody>
          <a:bodyPr>
            <a:normAutofit/>
          </a:bodyPr>
          <a:lstStyle>
            <a:lvl1pPr marL="0" indent="0" algn="ctr">
              <a:buNone/>
              <a:defRPr sz="3600" b="1"/>
            </a:lvl1pPr>
          </a:lstStyle>
          <a:p>
            <a:pPr lvl="0"/>
            <a:r>
              <a:rPr lang="de-DE" dirty="0" smtClean="0"/>
              <a:t>Titel durch klicken bearbeiten</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476752"/>
            <a:ext cx="732340" cy="720000"/>
          </a:xfrm>
          <a:prstGeom prst="rect">
            <a:avLst/>
          </a:prstGeom>
        </p:spPr>
      </p:pic>
    </p:spTree>
    <p:extLst>
      <p:ext uri="{BB962C8B-B14F-4D97-AF65-F5344CB8AC3E}">
        <p14:creationId xmlns:p14="http://schemas.microsoft.com/office/powerpoint/2010/main" val="11041098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SH WT: 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März 2012</a:t>
            </a:r>
            <a:endParaRPr lang="de-DE"/>
          </a:p>
        </p:txBody>
      </p:sp>
      <p:sp>
        <p:nvSpPr>
          <p:cNvPr id="5" name="Fußzeilenplatzhalter 4"/>
          <p:cNvSpPr>
            <a:spLocks noGrp="1"/>
          </p:cNvSpPr>
          <p:nvPr>
            <p:ph type="ftr" sz="quarter" idx="11"/>
          </p:nvPr>
        </p:nvSpPr>
        <p:spPr/>
        <p:txBody>
          <a:bodyPr/>
          <a:lstStyle/>
          <a:p>
            <a:r>
              <a:rPr lang="de-DE" smtClean="0"/>
              <a:t>KSH - Wir stellen uns vor</a:t>
            </a:r>
            <a:endParaRPr lang="de-DE"/>
          </a:p>
        </p:txBody>
      </p:sp>
      <p:sp>
        <p:nvSpPr>
          <p:cNvPr id="6" name="Foliennummernplatzhalter 5"/>
          <p:cNvSpPr>
            <a:spLocks noGrp="1"/>
          </p:cNvSpPr>
          <p:nvPr>
            <p:ph type="sldNum" sz="quarter" idx="12"/>
          </p:nvPr>
        </p:nvSpPr>
        <p:spPr/>
        <p:txBody>
          <a:bodyPr/>
          <a:lstStyle/>
          <a:p>
            <a:fld id="{124EF009-8A4C-4B53-BC89-7FE1088E181F}" type="slidenum">
              <a:rPr lang="de-DE" smtClean="0"/>
              <a:t>‹Nr.›</a:t>
            </a:fld>
            <a:endParaRPr lang="de-DE" dirty="0"/>
          </a:p>
        </p:txBody>
      </p:sp>
      <p:sp>
        <p:nvSpPr>
          <p:cNvPr id="8" name="Textplatzhalter 8"/>
          <p:cNvSpPr>
            <a:spLocks noGrp="1"/>
          </p:cNvSpPr>
          <p:nvPr>
            <p:ph type="body" sz="quarter" idx="13" hasCustomPrompt="1"/>
          </p:nvPr>
        </p:nvSpPr>
        <p:spPr>
          <a:xfrm>
            <a:off x="971600" y="188640"/>
            <a:ext cx="6842125" cy="792162"/>
          </a:xfrm>
        </p:spPr>
        <p:txBody>
          <a:bodyPr>
            <a:normAutofit/>
          </a:bodyPr>
          <a:lstStyle>
            <a:lvl1pPr marL="0" indent="0" algn="ctr">
              <a:buNone/>
              <a:defRPr sz="3600" b="1"/>
            </a:lvl1pPr>
          </a:lstStyle>
          <a:p>
            <a:pPr lvl="0"/>
            <a:r>
              <a:rPr lang="de-DE" dirty="0" smtClean="0"/>
              <a:t>Titel durch klicken bearbeiten</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476672"/>
            <a:ext cx="724140" cy="720000"/>
          </a:xfrm>
          <a:prstGeom prst="rect">
            <a:avLst/>
          </a:prstGeom>
        </p:spPr>
      </p:pic>
    </p:spTree>
    <p:extLst>
      <p:ext uri="{BB962C8B-B14F-4D97-AF65-F5344CB8AC3E}">
        <p14:creationId xmlns:p14="http://schemas.microsoft.com/office/powerpoint/2010/main" val="42461083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SH STOCK: 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März 2012</a:t>
            </a:r>
            <a:endParaRPr lang="de-DE"/>
          </a:p>
        </p:txBody>
      </p:sp>
      <p:sp>
        <p:nvSpPr>
          <p:cNvPr id="5" name="Fußzeilenplatzhalter 4"/>
          <p:cNvSpPr>
            <a:spLocks noGrp="1"/>
          </p:cNvSpPr>
          <p:nvPr>
            <p:ph type="ftr" sz="quarter" idx="11"/>
          </p:nvPr>
        </p:nvSpPr>
        <p:spPr/>
        <p:txBody>
          <a:bodyPr/>
          <a:lstStyle/>
          <a:p>
            <a:r>
              <a:rPr lang="de-DE" smtClean="0"/>
              <a:t>KSH - Wir stellen uns vor</a:t>
            </a:r>
            <a:endParaRPr lang="de-DE"/>
          </a:p>
        </p:txBody>
      </p:sp>
      <p:sp>
        <p:nvSpPr>
          <p:cNvPr id="6" name="Foliennummernplatzhalter 5"/>
          <p:cNvSpPr>
            <a:spLocks noGrp="1"/>
          </p:cNvSpPr>
          <p:nvPr>
            <p:ph type="sldNum" sz="quarter" idx="12"/>
          </p:nvPr>
        </p:nvSpPr>
        <p:spPr/>
        <p:txBody>
          <a:bodyPr/>
          <a:lstStyle/>
          <a:p>
            <a:fld id="{124EF009-8A4C-4B53-BC89-7FE1088E181F}" type="slidenum">
              <a:rPr lang="de-DE" smtClean="0"/>
              <a:t>‹Nr.›</a:t>
            </a:fld>
            <a:endParaRPr lang="de-DE" dirty="0"/>
          </a:p>
        </p:txBody>
      </p:sp>
      <p:sp>
        <p:nvSpPr>
          <p:cNvPr id="8" name="Textplatzhalter 8"/>
          <p:cNvSpPr>
            <a:spLocks noGrp="1"/>
          </p:cNvSpPr>
          <p:nvPr>
            <p:ph type="body" sz="quarter" idx="13" hasCustomPrompt="1"/>
          </p:nvPr>
        </p:nvSpPr>
        <p:spPr>
          <a:xfrm>
            <a:off x="971600" y="188640"/>
            <a:ext cx="6842125" cy="792162"/>
          </a:xfrm>
        </p:spPr>
        <p:txBody>
          <a:bodyPr>
            <a:normAutofit/>
          </a:bodyPr>
          <a:lstStyle>
            <a:lvl1pPr marL="0" indent="0" algn="ctr">
              <a:buNone/>
              <a:defRPr sz="3600" b="1"/>
            </a:lvl1pPr>
          </a:lstStyle>
          <a:p>
            <a:pPr lvl="0"/>
            <a:r>
              <a:rPr lang="de-DE" dirty="0" smtClean="0"/>
              <a:t>Titel durch klicken bearbeiten</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476672"/>
            <a:ext cx="720000" cy="720000"/>
          </a:xfrm>
          <a:prstGeom prst="rect">
            <a:avLst/>
          </a:prstGeom>
        </p:spPr>
      </p:pic>
    </p:spTree>
    <p:extLst>
      <p:ext uri="{BB962C8B-B14F-4D97-AF65-F5344CB8AC3E}">
        <p14:creationId xmlns:p14="http://schemas.microsoft.com/office/powerpoint/2010/main" val="1289285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März 2012</a:t>
            </a:r>
            <a:endParaRPr lang="de-DE"/>
          </a:p>
        </p:txBody>
      </p:sp>
      <p:sp>
        <p:nvSpPr>
          <p:cNvPr id="5" name="Fußzeilenplatzhalter 4"/>
          <p:cNvSpPr>
            <a:spLocks noGrp="1"/>
          </p:cNvSpPr>
          <p:nvPr>
            <p:ph type="ftr" sz="quarter" idx="11"/>
          </p:nvPr>
        </p:nvSpPr>
        <p:spPr/>
        <p:txBody>
          <a:bodyPr/>
          <a:lstStyle/>
          <a:p>
            <a:r>
              <a:rPr lang="de-DE" smtClean="0"/>
              <a:t>KSH - Wir stellen uns vor</a:t>
            </a:r>
            <a:endParaRPr lang="de-DE"/>
          </a:p>
        </p:txBody>
      </p:sp>
      <p:sp>
        <p:nvSpPr>
          <p:cNvPr id="6" name="Foliennummernplatzhalter 5"/>
          <p:cNvSpPr>
            <a:spLocks noGrp="1"/>
          </p:cNvSpPr>
          <p:nvPr>
            <p:ph type="sldNum" sz="quarter" idx="12"/>
          </p:nvPr>
        </p:nvSpPr>
        <p:spPr/>
        <p:txBody>
          <a:bodyPr/>
          <a:lstStyle/>
          <a:p>
            <a:fld id="{124EF009-8A4C-4B53-BC89-7FE1088E181F}" type="slidenum">
              <a:rPr lang="de-DE" smtClean="0"/>
              <a:t>‹Nr.›</a:t>
            </a:fld>
            <a:endParaRPr lang="de-DE"/>
          </a:p>
        </p:txBody>
      </p:sp>
    </p:spTree>
    <p:extLst>
      <p:ext uri="{BB962C8B-B14F-4D97-AF65-F5344CB8AC3E}">
        <p14:creationId xmlns:p14="http://schemas.microsoft.com/office/powerpoint/2010/main" val="38640407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März 2012</a:t>
            </a:r>
            <a:endParaRPr lang="de-DE"/>
          </a:p>
        </p:txBody>
      </p:sp>
      <p:sp>
        <p:nvSpPr>
          <p:cNvPr id="6" name="Fußzeilenplatzhalter 5"/>
          <p:cNvSpPr>
            <a:spLocks noGrp="1"/>
          </p:cNvSpPr>
          <p:nvPr>
            <p:ph type="ftr" sz="quarter" idx="11"/>
          </p:nvPr>
        </p:nvSpPr>
        <p:spPr/>
        <p:txBody>
          <a:bodyPr/>
          <a:lstStyle/>
          <a:p>
            <a:r>
              <a:rPr lang="de-DE" smtClean="0"/>
              <a:t>KSH - Wir stellen uns vor</a:t>
            </a:r>
            <a:endParaRPr lang="de-DE"/>
          </a:p>
        </p:txBody>
      </p:sp>
      <p:sp>
        <p:nvSpPr>
          <p:cNvPr id="7" name="Foliennummernplatzhalter 6"/>
          <p:cNvSpPr>
            <a:spLocks noGrp="1"/>
          </p:cNvSpPr>
          <p:nvPr>
            <p:ph type="sldNum" sz="quarter" idx="12"/>
          </p:nvPr>
        </p:nvSpPr>
        <p:spPr/>
        <p:txBody>
          <a:bodyPr/>
          <a:lstStyle/>
          <a:p>
            <a:fld id="{124EF009-8A4C-4B53-BC89-7FE1088E181F}" type="slidenum">
              <a:rPr lang="de-DE" smtClean="0"/>
              <a:t>‹Nr.›</a:t>
            </a:fld>
            <a:endParaRPr lang="de-DE"/>
          </a:p>
        </p:txBody>
      </p:sp>
      <p:sp>
        <p:nvSpPr>
          <p:cNvPr id="9" name="Textplatzhalter 8"/>
          <p:cNvSpPr>
            <a:spLocks noGrp="1"/>
          </p:cNvSpPr>
          <p:nvPr>
            <p:ph type="body" sz="quarter" idx="13" hasCustomPrompt="1"/>
          </p:nvPr>
        </p:nvSpPr>
        <p:spPr>
          <a:xfrm>
            <a:off x="971600" y="188640"/>
            <a:ext cx="6842125" cy="792162"/>
          </a:xfrm>
        </p:spPr>
        <p:txBody>
          <a:bodyPr>
            <a:normAutofit/>
          </a:bodyPr>
          <a:lstStyle>
            <a:lvl1pPr marL="0" indent="0" algn="ctr">
              <a:buNone/>
              <a:defRPr sz="3600" b="1"/>
            </a:lvl1pPr>
          </a:lstStyle>
          <a:p>
            <a:pPr lvl="0"/>
            <a:r>
              <a:rPr lang="de-DE" dirty="0" smtClean="0"/>
              <a:t>Titel durch klicken bearbeiten</a:t>
            </a:r>
            <a:endParaRPr lang="de-DE" dirty="0"/>
          </a:p>
        </p:txBody>
      </p:sp>
    </p:spTree>
    <p:extLst>
      <p:ext uri="{BB962C8B-B14F-4D97-AF65-F5344CB8AC3E}">
        <p14:creationId xmlns:p14="http://schemas.microsoft.com/office/powerpoint/2010/main" val="22114783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März 2012</a:t>
            </a:r>
            <a:endParaRPr lang="de-DE"/>
          </a:p>
        </p:txBody>
      </p:sp>
      <p:sp>
        <p:nvSpPr>
          <p:cNvPr id="8" name="Fußzeilenplatzhalter 7"/>
          <p:cNvSpPr>
            <a:spLocks noGrp="1"/>
          </p:cNvSpPr>
          <p:nvPr>
            <p:ph type="ftr" sz="quarter" idx="11"/>
          </p:nvPr>
        </p:nvSpPr>
        <p:spPr/>
        <p:txBody>
          <a:bodyPr/>
          <a:lstStyle/>
          <a:p>
            <a:r>
              <a:rPr lang="de-DE" smtClean="0"/>
              <a:t>KSH - Wir stellen uns vor</a:t>
            </a:r>
            <a:endParaRPr lang="de-DE"/>
          </a:p>
        </p:txBody>
      </p:sp>
      <p:sp>
        <p:nvSpPr>
          <p:cNvPr id="9" name="Foliennummernplatzhalter 8"/>
          <p:cNvSpPr>
            <a:spLocks noGrp="1"/>
          </p:cNvSpPr>
          <p:nvPr>
            <p:ph type="sldNum" sz="quarter" idx="12"/>
          </p:nvPr>
        </p:nvSpPr>
        <p:spPr/>
        <p:txBody>
          <a:bodyPr/>
          <a:lstStyle/>
          <a:p>
            <a:fld id="{124EF009-8A4C-4B53-BC89-7FE1088E181F}" type="slidenum">
              <a:rPr lang="de-DE" smtClean="0"/>
              <a:t>‹Nr.›</a:t>
            </a:fld>
            <a:endParaRPr lang="de-DE"/>
          </a:p>
        </p:txBody>
      </p:sp>
      <p:sp>
        <p:nvSpPr>
          <p:cNvPr id="11" name="Textplatzhalter 8"/>
          <p:cNvSpPr>
            <a:spLocks noGrp="1"/>
          </p:cNvSpPr>
          <p:nvPr>
            <p:ph type="body" sz="quarter" idx="13" hasCustomPrompt="1"/>
          </p:nvPr>
        </p:nvSpPr>
        <p:spPr>
          <a:xfrm>
            <a:off x="971600" y="188640"/>
            <a:ext cx="6842125" cy="792162"/>
          </a:xfrm>
        </p:spPr>
        <p:txBody>
          <a:bodyPr>
            <a:normAutofit/>
          </a:bodyPr>
          <a:lstStyle>
            <a:lvl1pPr marL="0" indent="0" algn="ctr">
              <a:buNone/>
              <a:defRPr sz="3600" b="1"/>
            </a:lvl1pPr>
          </a:lstStyle>
          <a:p>
            <a:pPr lvl="0"/>
            <a:r>
              <a:rPr lang="de-DE" dirty="0" smtClean="0"/>
              <a:t>Titel durch klicken bearbeiten</a:t>
            </a:r>
            <a:endParaRPr lang="de-DE" dirty="0"/>
          </a:p>
        </p:txBody>
      </p:sp>
    </p:spTree>
    <p:extLst>
      <p:ext uri="{BB962C8B-B14F-4D97-AF65-F5344CB8AC3E}">
        <p14:creationId xmlns:p14="http://schemas.microsoft.com/office/powerpoint/2010/main" val="14162765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März 2012</a:t>
            </a:r>
            <a:endParaRPr lang="de-DE"/>
          </a:p>
        </p:txBody>
      </p:sp>
      <p:sp>
        <p:nvSpPr>
          <p:cNvPr id="4" name="Fußzeilenplatzhalter 3"/>
          <p:cNvSpPr>
            <a:spLocks noGrp="1"/>
          </p:cNvSpPr>
          <p:nvPr>
            <p:ph type="ftr" sz="quarter" idx="11"/>
          </p:nvPr>
        </p:nvSpPr>
        <p:spPr/>
        <p:txBody>
          <a:bodyPr/>
          <a:lstStyle/>
          <a:p>
            <a:r>
              <a:rPr lang="de-DE" smtClean="0"/>
              <a:t>KSH - Wir stellen uns vor</a:t>
            </a:r>
            <a:endParaRPr lang="de-DE"/>
          </a:p>
        </p:txBody>
      </p:sp>
      <p:sp>
        <p:nvSpPr>
          <p:cNvPr id="5" name="Foliennummernplatzhalter 4"/>
          <p:cNvSpPr>
            <a:spLocks noGrp="1"/>
          </p:cNvSpPr>
          <p:nvPr>
            <p:ph type="sldNum" sz="quarter" idx="12"/>
          </p:nvPr>
        </p:nvSpPr>
        <p:spPr/>
        <p:txBody>
          <a:bodyPr/>
          <a:lstStyle/>
          <a:p>
            <a:fld id="{124EF009-8A4C-4B53-BC89-7FE1088E181F}" type="slidenum">
              <a:rPr lang="de-DE" smtClean="0"/>
              <a:t>‹Nr.›</a:t>
            </a:fld>
            <a:endParaRPr lang="de-DE"/>
          </a:p>
        </p:txBody>
      </p:sp>
      <p:sp>
        <p:nvSpPr>
          <p:cNvPr id="6" name="Titel 1"/>
          <p:cNvSpPr txBox="1">
            <a:spLocks/>
          </p:cNvSpPr>
          <p:nvPr userDrawn="1"/>
        </p:nvSpPr>
        <p:spPr>
          <a:xfrm>
            <a:off x="845840" y="188640"/>
            <a:ext cx="6984776" cy="720080"/>
          </a:xfrm>
          <a:prstGeom prst="rect">
            <a:avLst/>
          </a:prstGeom>
        </p:spPr>
        <p:txBody>
          <a:bodyPr/>
          <a:lstStyle>
            <a:lvl1pPr algn="ctr" defTabSz="914400" rtl="0" eaLnBrk="1" latinLnBrk="0" hangingPunct="1">
              <a:spcBef>
                <a:spcPct val="0"/>
              </a:spcBef>
              <a:buNone/>
              <a:defRPr sz="4000" b="1" kern="1200">
                <a:solidFill>
                  <a:srgbClr val="C00000"/>
                </a:solidFill>
                <a:latin typeface="Arial" pitchFamily="34" charset="0"/>
                <a:ea typeface="+mj-ea"/>
                <a:cs typeface="Arial"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072448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KSH - Wir stellen uns vor</a:t>
            </a:r>
            <a:endParaRPr lang="de-DE"/>
          </a:p>
        </p:txBody>
      </p:sp>
      <p:sp>
        <p:nvSpPr>
          <p:cNvPr id="10" name="Rechteck 9"/>
          <p:cNvSpPr/>
          <p:nvPr userDrawn="1"/>
        </p:nvSpPr>
        <p:spPr>
          <a:xfrm>
            <a:off x="0" y="6453336"/>
            <a:ext cx="1043608" cy="216024"/>
          </a:xfrm>
          <a:prstGeom prst="rect">
            <a:avLst/>
          </a:prstGeom>
          <a:solidFill>
            <a:srgbClr val="C0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6" name="Foliennummernplatzhalter 5"/>
          <p:cNvSpPr>
            <a:spLocks noGrp="1"/>
          </p:cNvSpPr>
          <p:nvPr>
            <p:ph type="sldNum" sz="quarter" idx="4"/>
          </p:nvPr>
        </p:nvSpPr>
        <p:spPr>
          <a:xfrm>
            <a:off x="0" y="6378785"/>
            <a:ext cx="1043608" cy="365125"/>
          </a:xfrm>
          <a:prstGeom prst="rect">
            <a:avLst/>
          </a:prstGeom>
        </p:spPr>
        <p:txBody>
          <a:bodyPr vert="horz" lIns="91440" tIns="45720" rIns="91440" bIns="45720" rtlCol="0" anchor="ctr"/>
          <a:lstStyle>
            <a:lvl1pPr algn="ctr">
              <a:defRPr sz="1200">
                <a:solidFill>
                  <a:schemeClr val="bg1"/>
                </a:solidFill>
              </a:defRPr>
            </a:lvl1pPr>
          </a:lstStyle>
          <a:p>
            <a:fld id="{124EF009-8A4C-4B53-BC89-7FE1088E181F}" type="slidenum">
              <a:rPr lang="de-DE" smtClean="0"/>
              <a:pPr/>
              <a:t>‹Nr.›</a:t>
            </a:fld>
            <a:endParaRPr lang="de-DE" dirty="0"/>
          </a:p>
        </p:txBody>
      </p:sp>
      <p:pic>
        <p:nvPicPr>
          <p:cNvPr id="2" name="Grafik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97768" y="188640"/>
            <a:ext cx="648072" cy="732456"/>
          </a:xfrm>
          <a:prstGeom prst="rect">
            <a:avLst/>
          </a:prstGeom>
        </p:spPr>
      </p:pic>
      <p:sp>
        <p:nvSpPr>
          <p:cNvPr id="7" name="Rechteck 6"/>
          <p:cNvSpPr/>
          <p:nvPr userDrawn="1"/>
        </p:nvSpPr>
        <p:spPr>
          <a:xfrm>
            <a:off x="8088386" y="188640"/>
            <a:ext cx="1043608" cy="216024"/>
          </a:xfrm>
          <a:prstGeom prst="rect">
            <a:avLst/>
          </a:prstGeom>
          <a:solidFill>
            <a:srgbClr val="C0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4" name="Datumsplatzhalter 3"/>
          <p:cNvSpPr>
            <a:spLocks noGrp="1"/>
          </p:cNvSpPr>
          <p:nvPr>
            <p:ph type="dt" sz="half" idx="2"/>
          </p:nvPr>
        </p:nvSpPr>
        <p:spPr>
          <a:xfrm>
            <a:off x="6588224" y="6376243"/>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r>
              <a:rPr lang="de-DE" smtClean="0"/>
              <a:t>März 2012</a:t>
            </a:r>
            <a:endParaRPr lang="de-DE"/>
          </a:p>
        </p:txBody>
      </p:sp>
    </p:spTree>
    <p:extLst>
      <p:ext uri="{BB962C8B-B14F-4D97-AF65-F5344CB8AC3E}">
        <p14:creationId xmlns:p14="http://schemas.microsoft.com/office/powerpoint/2010/main" val="3447919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00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mailto:info@ksh-gewaltpraevention.info"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1489" y="1412776"/>
            <a:ext cx="8206680" cy="1008112"/>
          </a:xfrm>
        </p:spPr>
        <p:txBody>
          <a:bodyPr>
            <a:normAutofit fontScale="90000"/>
          </a:bodyPr>
          <a:lstStyle/>
          <a:p>
            <a:r>
              <a:rPr lang="de-DE" sz="2400" b="0" i="0" u="none" strike="noStrike" baseline="0" dirty="0" smtClean="0">
                <a:solidFill>
                  <a:srgbClr val="000000"/>
                </a:solidFill>
                <a:latin typeface="Arial"/>
              </a:rPr>
              <a:t/>
            </a:r>
            <a:br>
              <a:rPr lang="de-DE" sz="2400" b="0" i="0" u="none" strike="noStrike" baseline="0" dirty="0" smtClean="0">
                <a:solidFill>
                  <a:srgbClr val="000000"/>
                </a:solidFill>
                <a:latin typeface="Arial"/>
              </a:rPr>
            </a:br>
            <a:r>
              <a:rPr lang="de-DE" sz="2400" b="0" i="0" u="none" strike="noStrike" baseline="0" dirty="0" smtClean="0">
                <a:solidFill>
                  <a:srgbClr val="C00000"/>
                </a:solidFill>
                <a:latin typeface="Arial"/>
              </a:rPr>
              <a:t> </a:t>
            </a:r>
            <a:r>
              <a:rPr lang="de-DE" sz="8000" b="0" i="0" u="none" strike="noStrike" baseline="0" dirty="0" smtClean="0">
                <a:solidFill>
                  <a:srgbClr val="C00000"/>
                </a:solidFill>
                <a:latin typeface="Arial"/>
              </a:rPr>
              <a:t/>
            </a:r>
            <a:br>
              <a:rPr lang="de-DE" sz="8000" b="0" i="0" u="none" strike="noStrike" baseline="0" dirty="0" smtClean="0">
                <a:solidFill>
                  <a:srgbClr val="C00000"/>
                </a:solidFill>
                <a:latin typeface="Arial"/>
              </a:rPr>
            </a:br>
            <a:r>
              <a:rPr lang="de-DE" sz="2400" b="1" i="0" u="none" strike="noStrike" baseline="0" dirty="0" smtClean="0">
                <a:solidFill>
                  <a:srgbClr val="C00000"/>
                </a:solidFill>
                <a:latin typeface="Arial"/>
              </a:rPr>
              <a:t>KAMPFKUNSTSCHULEN SCHLESWIG-HOLSTEIN </a:t>
            </a:r>
            <a:endParaRPr lang="de-DE" sz="2400"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20388"/>
            <a:ext cx="761047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2613225" y="5877272"/>
            <a:ext cx="4572000" cy="830997"/>
          </a:xfrm>
          <a:prstGeom prst="rect">
            <a:avLst/>
          </a:prstGeom>
        </p:spPr>
        <p:txBody>
          <a:bodyPr>
            <a:spAutoFit/>
          </a:bodyPr>
          <a:lstStyle/>
          <a:p>
            <a:pPr algn="ctr"/>
            <a:endParaRPr lang="de-DE" sz="800" b="0" i="0" u="none" strike="noStrike" baseline="0" dirty="0" smtClean="0">
              <a:solidFill>
                <a:srgbClr val="000000"/>
              </a:solidFill>
              <a:latin typeface="Brush Script MT"/>
            </a:endParaRPr>
          </a:p>
          <a:p>
            <a:pPr algn="ctr"/>
            <a:r>
              <a:rPr lang="de-DE" sz="800" b="0" i="0" u="none" strike="noStrike" baseline="0" dirty="0" smtClean="0">
                <a:solidFill>
                  <a:srgbClr val="000000"/>
                </a:solidFill>
                <a:latin typeface="Brush Script MT"/>
              </a:rPr>
              <a:t> </a:t>
            </a:r>
            <a:r>
              <a:rPr lang="de-DE" sz="4000" b="0" i="1" u="none" strike="noStrike" baseline="0" dirty="0" smtClean="0">
                <a:solidFill>
                  <a:srgbClr val="C00000"/>
                </a:solidFill>
                <a:latin typeface="Brush Script MT"/>
              </a:rPr>
              <a:t>Wir stellen uns vor </a:t>
            </a:r>
            <a:endParaRPr lang="de-DE" sz="4000" dirty="0">
              <a:solidFill>
                <a:srgbClr val="C00000"/>
              </a:solidFill>
            </a:endParaRPr>
          </a:p>
        </p:txBody>
      </p:sp>
      <p:sp>
        <p:nvSpPr>
          <p:cNvPr id="5" name="Rechteck 4"/>
          <p:cNvSpPr/>
          <p:nvPr/>
        </p:nvSpPr>
        <p:spPr>
          <a:xfrm>
            <a:off x="3108292" y="227155"/>
            <a:ext cx="3206327" cy="1323439"/>
          </a:xfrm>
          <a:prstGeom prst="rect">
            <a:avLst/>
          </a:prstGeom>
        </p:spPr>
        <p:txBody>
          <a:bodyPr wrap="none">
            <a:spAutoFit/>
          </a:bodyPr>
          <a:lstStyle/>
          <a:p>
            <a:pPr algn="ctr"/>
            <a:r>
              <a:rPr lang="de-DE" sz="8000" b="1" dirty="0">
                <a:solidFill>
                  <a:srgbClr val="C00000"/>
                </a:solidFill>
                <a:latin typeface="Arial"/>
                <a:ea typeface="+mj-ea"/>
                <a:cs typeface="+mj-cs"/>
              </a:rPr>
              <a:t>K S H </a:t>
            </a:r>
            <a:endParaRPr lang="de-DE" dirty="0"/>
          </a:p>
        </p:txBody>
      </p:sp>
      <p:sp>
        <p:nvSpPr>
          <p:cNvPr id="3" name="Textfeld 2"/>
          <p:cNvSpPr txBox="1"/>
          <p:nvPr/>
        </p:nvSpPr>
        <p:spPr>
          <a:xfrm>
            <a:off x="-36512" y="6440988"/>
            <a:ext cx="1187624" cy="246221"/>
          </a:xfrm>
          <a:prstGeom prst="rect">
            <a:avLst/>
          </a:prstGeom>
          <a:noFill/>
        </p:spPr>
        <p:txBody>
          <a:bodyPr wrap="square" rtlCol="0">
            <a:spAutoFit/>
          </a:bodyPr>
          <a:lstStyle/>
          <a:p>
            <a:r>
              <a:rPr lang="de-DE" sz="1000" dirty="0" smtClean="0">
                <a:solidFill>
                  <a:schemeClr val="bg1"/>
                </a:solidFill>
                <a:latin typeface="Arial" pitchFamily="34" charset="0"/>
                <a:cs typeface="Arial" pitchFamily="34" charset="0"/>
              </a:rPr>
              <a:t>M. </a:t>
            </a:r>
            <a:r>
              <a:rPr lang="de-DE" sz="1000" dirty="0" err="1" smtClean="0">
                <a:solidFill>
                  <a:schemeClr val="bg1"/>
                </a:solidFill>
                <a:latin typeface="Arial" pitchFamily="34" charset="0"/>
                <a:cs typeface="Arial" pitchFamily="34" charset="0"/>
              </a:rPr>
              <a:t>Waßmann</a:t>
            </a:r>
            <a:endParaRPr lang="de-DE"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5469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 y="2276872"/>
            <a:ext cx="761047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1"/>
          </p:nvPr>
        </p:nvSpPr>
        <p:spPr/>
        <p:txBody>
          <a:bodyPr/>
          <a:lstStyle/>
          <a:p>
            <a:r>
              <a:rPr lang="de-DE" smtClean="0"/>
              <a:t>KSH - Wir stellen uns vor</a:t>
            </a:r>
            <a:endParaRPr lang="de-DE"/>
          </a:p>
        </p:txBody>
      </p:sp>
      <p:sp>
        <p:nvSpPr>
          <p:cNvPr id="4" name="Foliennummernplatzhalter 3"/>
          <p:cNvSpPr>
            <a:spLocks noGrp="1"/>
          </p:cNvSpPr>
          <p:nvPr>
            <p:ph type="sldNum" sz="quarter" idx="12"/>
          </p:nvPr>
        </p:nvSpPr>
        <p:spPr/>
        <p:txBody>
          <a:bodyPr/>
          <a:lstStyle/>
          <a:p>
            <a:fld id="{124EF009-8A4C-4B53-BC89-7FE1088E181F}" type="slidenum">
              <a:rPr lang="de-DE" smtClean="0"/>
              <a:t>10</a:t>
            </a:fld>
            <a:endParaRPr lang="de-DE" dirty="0"/>
          </a:p>
        </p:txBody>
      </p:sp>
      <p:sp>
        <p:nvSpPr>
          <p:cNvPr id="8" name="Textplatzhalter 7"/>
          <p:cNvSpPr>
            <a:spLocks noGrp="1"/>
          </p:cNvSpPr>
          <p:nvPr>
            <p:ph type="body" sz="quarter" idx="13"/>
          </p:nvPr>
        </p:nvSpPr>
        <p:spPr/>
        <p:txBody>
          <a:bodyPr/>
          <a:lstStyle/>
          <a:p>
            <a:r>
              <a:rPr lang="de-DE" dirty="0" smtClean="0"/>
              <a:t>KSH Stockkampf</a:t>
            </a:r>
            <a:endParaRPr lang="de-DE" dirty="0"/>
          </a:p>
        </p:txBody>
      </p:sp>
    </p:spTree>
    <p:extLst>
      <p:ext uri="{BB962C8B-B14F-4D97-AF65-F5344CB8AC3E}">
        <p14:creationId xmlns:p14="http://schemas.microsoft.com/office/powerpoint/2010/main" val="1078022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KSH - Wir stellen uns vor</a:t>
            </a:r>
            <a:endParaRPr lang="de-DE"/>
          </a:p>
        </p:txBody>
      </p:sp>
      <p:sp>
        <p:nvSpPr>
          <p:cNvPr id="4" name="Foliennummernplatzhalter 3"/>
          <p:cNvSpPr>
            <a:spLocks noGrp="1"/>
          </p:cNvSpPr>
          <p:nvPr>
            <p:ph type="sldNum" sz="quarter" idx="12"/>
          </p:nvPr>
        </p:nvSpPr>
        <p:spPr/>
        <p:txBody>
          <a:bodyPr/>
          <a:lstStyle/>
          <a:p>
            <a:fld id="{124EF009-8A4C-4B53-BC89-7FE1088E181F}" type="slidenum">
              <a:rPr lang="de-DE" smtClean="0"/>
              <a:t>11</a:t>
            </a:fld>
            <a:endParaRPr lang="de-DE" dirty="0"/>
          </a:p>
        </p:txBody>
      </p:sp>
      <p:sp>
        <p:nvSpPr>
          <p:cNvPr id="10" name="Textplatzhalter 9"/>
          <p:cNvSpPr>
            <a:spLocks noGrp="1"/>
          </p:cNvSpPr>
          <p:nvPr>
            <p:ph type="body" sz="quarter" idx="13"/>
          </p:nvPr>
        </p:nvSpPr>
        <p:spPr/>
        <p:txBody>
          <a:bodyPr/>
          <a:lstStyle/>
          <a:p>
            <a:r>
              <a:rPr lang="de-DE" dirty="0" smtClean="0"/>
              <a:t>KSH Wing Tsun</a:t>
            </a:r>
            <a:endParaRPr lang="de-DE" dirty="0"/>
          </a:p>
        </p:txBody>
      </p:sp>
      <p:sp>
        <p:nvSpPr>
          <p:cNvPr id="2" name="Titel 1"/>
          <p:cNvSpPr>
            <a:spLocks noGrp="1"/>
          </p:cNvSpPr>
          <p:nvPr>
            <p:ph type="title" idx="4294967295"/>
          </p:nvPr>
        </p:nvSpPr>
        <p:spPr>
          <a:xfrm>
            <a:off x="0" y="4079875"/>
            <a:ext cx="8229600" cy="1143000"/>
          </a:xfrm>
          <a:prstGeom prst="rect">
            <a:avLst/>
          </a:prstGeom>
        </p:spPr>
        <p:txBody>
          <a:bodyPr/>
          <a:lstStyle/>
          <a:p>
            <a:r>
              <a:rPr lang="de-DE" dirty="0" smtClean="0">
                <a:solidFill>
                  <a:srgbClr val="C00000"/>
                </a:solidFill>
              </a:rPr>
              <a:t>Berufsgruppen</a:t>
            </a:r>
            <a:endParaRPr lang="de-DE" dirty="0">
              <a:solidFill>
                <a:srgbClr val="C00000"/>
              </a:solidFill>
            </a:endParaRPr>
          </a:p>
        </p:txBody>
      </p:sp>
      <p:pic>
        <p:nvPicPr>
          <p:cNvPr id="1026" name="Picture 2" descr="C:\Users\Markus\Desktop\projekt berufgruppen\pb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073" y="1628800"/>
            <a:ext cx="363811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kus\Desktop\projekt berufgruppen\fotos\ks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5822" y="1612475"/>
            <a:ext cx="2946231" cy="233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822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KSH - Wir stellen uns vor</a:t>
            </a:r>
            <a:endParaRPr lang="de-DE"/>
          </a:p>
        </p:txBody>
      </p:sp>
      <p:sp>
        <p:nvSpPr>
          <p:cNvPr id="9" name="Foliennummernplatzhalter 8"/>
          <p:cNvSpPr>
            <a:spLocks noGrp="1"/>
          </p:cNvSpPr>
          <p:nvPr>
            <p:ph type="sldNum" sz="quarter" idx="12"/>
          </p:nvPr>
        </p:nvSpPr>
        <p:spPr/>
        <p:txBody>
          <a:bodyPr/>
          <a:lstStyle/>
          <a:p>
            <a:fld id="{124EF009-8A4C-4B53-BC89-7FE1088E181F}" type="slidenum">
              <a:rPr lang="de-DE" smtClean="0"/>
              <a:t>12</a:t>
            </a:fld>
            <a:endParaRPr lang="de-DE" dirty="0"/>
          </a:p>
        </p:txBody>
      </p:sp>
      <p:sp>
        <p:nvSpPr>
          <p:cNvPr id="12" name="Textplatzhalter 11"/>
          <p:cNvSpPr>
            <a:spLocks noGrp="1"/>
          </p:cNvSpPr>
          <p:nvPr>
            <p:ph type="body" sz="quarter" idx="13"/>
          </p:nvPr>
        </p:nvSpPr>
        <p:spPr/>
        <p:txBody>
          <a:bodyPr/>
          <a:lstStyle/>
          <a:p>
            <a:r>
              <a:rPr lang="de-DE" dirty="0" smtClean="0"/>
              <a:t>KSH Wing Tsun</a:t>
            </a:r>
            <a:endParaRPr lang="de-DE" dirty="0"/>
          </a:p>
        </p:txBody>
      </p:sp>
      <p:sp>
        <p:nvSpPr>
          <p:cNvPr id="2" name="Titel 1"/>
          <p:cNvSpPr>
            <a:spLocks noGrp="1"/>
          </p:cNvSpPr>
          <p:nvPr>
            <p:ph type="title" idx="4294967295"/>
          </p:nvPr>
        </p:nvSpPr>
        <p:spPr>
          <a:xfrm>
            <a:off x="0" y="1425575"/>
            <a:ext cx="8229600" cy="1143000"/>
          </a:xfrm>
          <a:prstGeom prst="rect">
            <a:avLst/>
          </a:prstGeom>
        </p:spPr>
        <p:txBody>
          <a:bodyPr/>
          <a:lstStyle/>
          <a:p>
            <a:r>
              <a:rPr lang="de-DE" dirty="0">
                <a:solidFill>
                  <a:srgbClr val="C00000"/>
                </a:solidFill>
              </a:rPr>
              <a:t>Berufsgruppen</a:t>
            </a:r>
            <a:endParaRPr lang="de-DE" dirty="0"/>
          </a:p>
        </p:txBody>
      </p:sp>
      <p:pic>
        <p:nvPicPr>
          <p:cNvPr id="4" name="Picture 2" descr="C:\Users\Markus\Desktop\projekt berufgruppen\projekt berufgruppen\fotos\polizei\IMG_74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89" y="4365104"/>
            <a:ext cx="3569102" cy="20048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arkus\Desktop\projekt berufgruppen\projekt berufgruppen\fotos\polizei\IMG_74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8615" y="4365104"/>
            <a:ext cx="3163380" cy="21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309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81689" y="1417638"/>
            <a:ext cx="8229600" cy="1143000"/>
          </a:xfrm>
          <a:prstGeom prst="rect">
            <a:avLst/>
          </a:prstGeom>
        </p:spPr>
        <p:txBody>
          <a:bodyPr/>
          <a:lstStyle/>
          <a:p>
            <a:r>
              <a:rPr lang="de-DE" sz="3600" dirty="0" smtClean="0">
                <a:solidFill>
                  <a:srgbClr val="C00000"/>
                </a:solidFill>
              </a:rPr>
              <a:t>Verlauf der Ausbildung</a:t>
            </a:r>
            <a:endParaRPr lang="de-DE" sz="3600" dirty="0">
              <a:solidFill>
                <a:srgbClr val="C00000"/>
              </a:solidFill>
            </a:endParaRP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678659882"/>
              </p:ext>
            </p:extLst>
          </p:nvPr>
        </p:nvGraphicFramePr>
        <p:xfrm>
          <a:off x="586433" y="2416989"/>
          <a:ext cx="7448924" cy="377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feil nach rechts 6"/>
          <p:cNvSpPr/>
          <p:nvPr/>
        </p:nvSpPr>
        <p:spPr>
          <a:xfrm>
            <a:off x="4216469" y="3713133"/>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722989" y="3636479"/>
            <a:ext cx="3312368" cy="646331"/>
          </a:xfrm>
          <a:prstGeom prst="rect">
            <a:avLst/>
          </a:prstGeom>
          <a:noFill/>
        </p:spPr>
        <p:txBody>
          <a:bodyPr wrap="square" rtlCol="0">
            <a:spAutoFit/>
          </a:bodyPr>
          <a:lstStyle/>
          <a:p>
            <a:r>
              <a:rPr lang="de-DE" b="1" dirty="0" smtClean="0"/>
              <a:t>Eignungstest/ Gruppen unter Anleitung</a:t>
            </a:r>
            <a:endParaRPr lang="de-DE" b="1" dirty="0"/>
          </a:p>
        </p:txBody>
      </p:sp>
      <p:sp>
        <p:nvSpPr>
          <p:cNvPr id="9" name="Pfeil nach rechts 8"/>
          <p:cNvSpPr/>
          <p:nvPr/>
        </p:nvSpPr>
        <p:spPr>
          <a:xfrm>
            <a:off x="5699001" y="565647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6059041" y="5441325"/>
            <a:ext cx="2448272" cy="646331"/>
          </a:xfrm>
          <a:prstGeom prst="rect">
            <a:avLst/>
          </a:prstGeom>
          <a:noFill/>
        </p:spPr>
        <p:txBody>
          <a:bodyPr wrap="square" rtlCol="0">
            <a:spAutoFit/>
          </a:bodyPr>
          <a:lstStyle/>
          <a:p>
            <a:r>
              <a:rPr lang="de-DE" b="1" dirty="0" smtClean="0"/>
              <a:t>Abschluss Sport- und </a:t>
            </a:r>
            <a:r>
              <a:rPr lang="de-DE" b="1" dirty="0" err="1" smtClean="0"/>
              <a:t>Fittnesskaufmann</a:t>
            </a:r>
            <a:endParaRPr lang="de-DE" b="1" dirty="0"/>
          </a:p>
        </p:txBody>
      </p:sp>
      <p:sp>
        <p:nvSpPr>
          <p:cNvPr id="13" name="Rechteck 12"/>
          <p:cNvSpPr/>
          <p:nvPr/>
        </p:nvSpPr>
        <p:spPr>
          <a:xfrm>
            <a:off x="272497" y="2930881"/>
            <a:ext cx="80688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endParaRPr lang="de-DE"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hteck 14"/>
          <p:cNvSpPr/>
          <p:nvPr/>
        </p:nvSpPr>
        <p:spPr>
          <a:xfrm>
            <a:off x="272497" y="4733148"/>
            <a:ext cx="76976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endParaRPr lang="de-DE"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Fußzeilenplatzhalter 2"/>
          <p:cNvSpPr>
            <a:spLocks noGrp="1"/>
          </p:cNvSpPr>
          <p:nvPr>
            <p:ph type="ftr" sz="quarter" idx="11"/>
          </p:nvPr>
        </p:nvSpPr>
        <p:spPr/>
        <p:txBody>
          <a:bodyPr/>
          <a:lstStyle/>
          <a:p>
            <a:r>
              <a:rPr lang="de-DE" smtClean="0"/>
              <a:t>KSH - Wir stellen uns vor</a:t>
            </a:r>
            <a:endParaRPr lang="de-DE"/>
          </a:p>
        </p:txBody>
      </p:sp>
      <p:sp>
        <p:nvSpPr>
          <p:cNvPr id="4" name="Foliennummernplatzhalter 3"/>
          <p:cNvSpPr>
            <a:spLocks noGrp="1"/>
          </p:cNvSpPr>
          <p:nvPr>
            <p:ph type="sldNum" sz="quarter" idx="12"/>
          </p:nvPr>
        </p:nvSpPr>
        <p:spPr/>
        <p:txBody>
          <a:bodyPr/>
          <a:lstStyle/>
          <a:p>
            <a:fld id="{124EF009-8A4C-4B53-BC89-7FE1088E181F}" type="slidenum">
              <a:rPr lang="de-DE" smtClean="0"/>
              <a:t>13</a:t>
            </a:fld>
            <a:endParaRPr lang="de-DE" dirty="0"/>
          </a:p>
        </p:txBody>
      </p:sp>
      <p:sp>
        <p:nvSpPr>
          <p:cNvPr id="18" name="Textplatzhalter 16"/>
          <p:cNvSpPr>
            <a:spLocks noGrp="1"/>
          </p:cNvSpPr>
          <p:nvPr>
            <p:ph type="body" sz="quarter" idx="13"/>
          </p:nvPr>
        </p:nvSpPr>
        <p:spPr>
          <a:xfrm>
            <a:off x="971600" y="188640"/>
            <a:ext cx="6842125" cy="792162"/>
          </a:xfrm>
        </p:spPr>
        <p:txBody>
          <a:bodyPr/>
          <a:lstStyle/>
          <a:p>
            <a:r>
              <a:rPr lang="de-DE" dirty="0" smtClean="0"/>
              <a:t>Ausbildung bei der KSH</a:t>
            </a:r>
            <a:endParaRPr lang="de-DE" dirty="0"/>
          </a:p>
        </p:txBody>
      </p:sp>
    </p:spTree>
    <p:extLst>
      <p:ext uri="{BB962C8B-B14F-4D97-AF65-F5344CB8AC3E}">
        <p14:creationId xmlns:p14="http://schemas.microsoft.com/office/powerpoint/2010/main" val="4078677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556792"/>
            <a:ext cx="7321853" cy="488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a:hlinkClick r:id="rId2"/>
          </p:cNvPr>
          <p:cNvSpPr txBox="1"/>
          <p:nvPr/>
        </p:nvSpPr>
        <p:spPr>
          <a:xfrm>
            <a:off x="2695419" y="2530143"/>
            <a:ext cx="4968552" cy="2862322"/>
          </a:xfrm>
          <a:prstGeom prst="rect">
            <a:avLst/>
          </a:prstGeom>
          <a:noFill/>
        </p:spPr>
        <p:txBody>
          <a:bodyPr wrap="square" rtlCol="0">
            <a:spAutoFit/>
          </a:bodyPr>
          <a:lstStyle/>
          <a:p>
            <a:r>
              <a:rPr lang="de-DE" sz="2000" b="1" dirty="0" smtClean="0">
                <a:solidFill>
                  <a:srgbClr val="C00000"/>
                </a:solidFill>
              </a:rPr>
              <a:t>Markus </a:t>
            </a:r>
            <a:r>
              <a:rPr lang="de-DE" sz="2000" b="1" dirty="0" err="1" smtClean="0">
                <a:solidFill>
                  <a:srgbClr val="C00000"/>
                </a:solidFill>
              </a:rPr>
              <a:t>Waßmann</a:t>
            </a:r>
            <a:endParaRPr lang="de-DE" sz="2000" b="1" dirty="0" smtClean="0">
              <a:solidFill>
                <a:srgbClr val="C00000"/>
              </a:solidFill>
            </a:endParaRPr>
          </a:p>
          <a:p>
            <a:r>
              <a:rPr lang="de-DE" sz="2000" dirty="0" smtClean="0">
                <a:solidFill>
                  <a:srgbClr val="C00000"/>
                </a:solidFill>
              </a:rPr>
              <a:t>Verbandsleiter</a:t>
            </a:r>
            <a:r>
              <a:rPr lang="de-DE" sz="2000" b="1" dirty="0" smtClean="0">
                <a:solidFill>
                  <a:srgbClr val="C00000"/>
                </a:solidFill>
              </a:rPr>
              <a:t> </a:t>
            </a:r>
          </a:p>
          <a:p>
            <a:endParaRPr lang="de-DE" sz="2000" b="1" dirty="0">
              <a:solidFill>
                <a:srgbClr val="C00000"/>
              </a:solidFill>
            </a:endParaRPr>
          </a:p>
          <a:p>
            <a:r>
              <a:rPr lang="de-DE" sz="2000" b="1" dirty="0" smtClean="0">
                <a:solidFill>
                  <a:srgbClr val="C00000"/>
                </a:solidFill>
              </a:rPr>
              <a:t>KSH  Kampfkunstschulen Schleswig-Holstein</a:t>
            </a:r>
          </a:p>
          <a:p>
            <a:r>
              <a:rPr lang="de-DE" sz="2000" dirty="0" smtClean="0">
                <a:solidFill>
                  <a:srgbClr val="C00000"/>
                </a:solidFill>
              </a:rPr>
              <a:t>Dorfstr. 10b</a:t>
            </a:r>
          </a:p>
          <a:p>
            <a:r>
              <a:rPr lang="de-DE" sz="2000" dirty="0" smtClean="0">
                <a:solidFill>
                  <a:srgbClr val="C00000"/>
                </a:solidFill>
              </a:rPr>
              <a:t>24340 </a:t>
            </a:r>
            <a:r>
              <a:rPr lang="de-DE" sz="2000" dirty="0" err="1" smtClean="0">
                <a:solidFill>
                  <a:srgbClr val="C00000"/>
                </a:solidFill>
              </a:rPr>
              <a:t>Kochendorf</a:t>
            </a:r>
            <a:endParaRPr lang="de-DE" sz="2000" dirty="0" smtClean="0">
              <a:solidFill>
                <a:srgbClr val="C00000"/>
              </a:solidFill>
            </a:endParaRPr>
          </a:p>
          <a:p>
            <a:r>
              <a:rPr lang="de-DE" sz="2000" dirty="0" smtClean="0">
                <a:solidFill>
                  <a:srgbClr val="C00000"/>
                </a:solidFill>
              </a:rPr>
              <a:t>T +49 4351 46130</a:t>
            </a:r>
          </a:p>
          <a:p>
            <a:r>
              <a:rPr lang="de-DE" sz="2000" dirty="0" smtClean="0">
                <a:solidFill>
                  <a:srgbClr val="C00000"/>
                </a:solidFill>
              </a:rPr>
              <a:t>E info@ksh-gewaltpraevention.info</a:t>
            </a:r>
          </a:p>
          <a:p>
            <a:r>
              <a:rPr lang="de-DE" sz="2000" b="1" dirty="0" smtClean="0">
                <a:solidFill>
                  <a:srgbClr val="C00000"/>
                </a:solidFill>
              </a:rPr>
              <a:t>www.ksh-gewaltpraevention.info</a:t>
            </a:r>
            <a:endParaRPr lang="de-DE" sz="2000" b="1" dirty="0">
              <a:solidFill>
                <a:srgbClr val="C00000"/>
              </a:solidFill>
            </a:endParaRPr>
          </a:p>
        </p:txBody>
      </p:sp>
      <p:sp>
        <p:nvSpPr>
          <p:cNvPr id="5" name="Rechteck 4"/>
          <p:cNvSpPr/>
          <p:nvPr/>
        </p:nvSpPr>
        <p:spPr>
          <a:xfrm>
            <a:off x="971600" y="501189"/>
            <a:ext cx="7488832" cy="830997"/>
          </a:xfrm>
          <a:prstGeom prst="rect">
            <a:avLst/>
          </a:prstGeom>
        </p:spPr>
        <p:txBody>
          <a:bodyPr wrap="square">
            <a:spAutoFit/>
          </a:bodyPr>
          <a:lstStyle/>
          <a:p>
            <a:pPr algn="ctr"/>
            <a:r>
              <a:rPr lang="de-DE" sz="2400" b="1" i="1" dirty="0">
                <a:solidFill>
                  <a:schemeClr val="bg1">
                    <a:lumMod val="50000"/>
                  </a:schemeClr>
                </a:solidFill>
                <a:latin typeface="Arial"/>
              </a:rPr>
              <a:t>Sind Sie neugierig auf uns geworden - </a:t>
            </a:r>
            <a:endParaRPr lang="de-DE" sz="2400" dirty="0">
              <a:solidFill>
                <a:schemeClr val="bg1">
                  <a:lumMod val="50000"/>
                </a:schemeClr>
              </a:solidFill>
              <a:latin typeface="Arial"/>
            </a:endParaRPr>
          </a:p>
          <a:p>
            <a:pPr algn="ctr"/>
            <a:r>
              <a:rPr lang="de-DE" sz="2400" b="1" i="1" dirty="0">
                <a:solidFill>
                  <a:schemeClr val="bg1">
                    <a:lumMod val="50000"/>
                  </a:schemeClr>
                </a:solidFill>
                <a:latin typeface="Arial"/>
              </a:rPr>
              <a:t>dann kommen Sie gerne auf uns zu. </a:t>
            </a:r>
            <a:endParaRPr lang="de-DE" sz="2400" dirty="0">
              <a:solidFill>
                <a:schemeClr val="bg1">
                  <a:lumMod val="50000"/>
                </a:schemeClr>
              </a:solidFill>
            </a:endParaRPr>
          </a:p>
        </p:txBody>
      </p:sp>
      <p:sp>
        <p:nvSpPr>
          <p:cNvPr id="2" name="Fußzeilenplatzhalter 1"/>
          <p:cNvSpPr>
            <a:spLocks noGrp="1"/>
          </p:cNvSpPr>
          <p:nvPr>
            <p:ph type="ftr" sz="quarter" idx="11"/>
          </p:nvPr>
        </p:nvSpPr>
        <p:spPr/>
        <p:txBody>
          <a:bodyPr/>
          <a:lstStyle/>
          <a:p>
            <a:r>
              <a:rPr lang="de-DE" smtClean="0"/>
              <a:t>KSH - Wir stellen uns vor</a:t>
            </a:r>
            <a:endParaRPr lang="de-DE"/>
          </a:p>
        </p:txBody>
      </p:sp>
      <p:sp>
        <p:nvSpPr>
          <p:cNvPr id="3" name="Foliennummernplatzhalter 2"/>
          <p:cNvSpPr>
            <a:spLocks noGrp="1"/>
          </p:cNvSpPr>
          <p:nvPr>
            <p:ph type="sldNum" sz="quarter" idx="12"/>
          </p:nvPr>
        </p:nvSpPr>
        <p:spPr/>
        <p:txBody>
          <a:bodyPr/>
          <a:lstStyle/>
          <a:p>
            <a:fld id="{124EF009-8A4C-4B53-BC89-7FE1088E181F}" type="slidenum">
              <a:rPr lang="de-DE" smtClean="0"/>
              <a:t>14</a:t>
            </a:fld>
            <a:endParaRPr lang="de-DE" dirty="0"/>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3" y="3068960"/>
            <a:ext cx="1170335" cy="1322723"/>
          </a:xfrm>
          <a:prstGeom prst="rect">
            <a:avLst/>
          </a:prstGeom>
        </p:spPr>
      </p:pic>
    </p:spTree>
    <p:extLst>
      <p:ext uri="{BB962C8B-B14F-4D97-AF65-F5344CB8AC3E}">
        <p14:creationId xmlns:p14="http://schemas.microsoft.com/office/powerpoint/2010/main" val="2553118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endParaRPr lang="de-DE" sz="3600" b="0" i="0" u="none" strike="noStrike" baseline="0" dirty="0" smtClean="0">
              <a:solidFill>
                <a:srgbClr val="000000"/>
              </a:solidFill>
              <a:latin typeface="Symbol"/>
            </a:endParaRPr>
          </a:p>
          <a:p>
            <a:pPr>
              <a:lnSpc>
                <a:spcPct val="150000"/>
              </a:lnSpc>
              <a:buFont typeface="Wingdings" pitchFamily="2" charset="2"/>
              <a:buChar char="§"/>
            </a:pPr>
            <a:r>
              <a:rPr lang="de-DE" sz="2400" b="1" i="1" u="none" strike="noStrike" baseline="0" dirty="0" smtClean="0">
                <a:solidFill>
                  <a:schemeClr val="bg1">
                    <a:lumMod val="50000"/>
                  </a:schemeClr>
                </a:solidFill>
                <a:latin typeface="Arial"/>
              </a:rPr>
              <a:t>gegründet 2000 von Markus </a:t>
            </a:r>
            <a:r>
              <a:rPr lang="de-DE" sz="2400" b="1" i="1" u="none" strike="noStrike" baseline="0" dirty="0" err="1" smtClean="0">
                <a:solidFill>
                  <a:schemeClr val="bg1">
                    <a:lumMod val="50000"/>
                  </a:schemeClr>
                </a:solidFill>
                <a:latin typeface="Arial"/>
              </a:rPr>
              <a:t>Waßmann</a:t>
            </a:r>
            <a:r>
              <a:rPr lang="de-DE" sz="2400" b="1" i="1" u="none" strike="noStrike" baseline="0" dirty="0" smtClean="0">
                <a:solidFill>
                  <a:schemeClr val="bg1">
                    <a:lumMod val="50000"/>
                  </a:schemeClr>
                </a:solidFill>
                <a:latin typeface="Arial"/>
              </a:rPr>
              <a:t> </a:t>
            </a:r>
          </a:p>
          <a:p>
            <a:pPr>
              <a:lnSpc>
                <a:spcPct val="150000"/>
              </a:lnSpc>
              <a:buFont typeface="Wingdings" pitchFamily="2" charset="2"/>
              <a:buChar char="§"/>
            </a:pPr>
            <a:r>
              <a:rPr lang="de-DE" sz="2400" b="1" i="1" u="none" strike="noStrike" baseline="0" dirty="0" smtClean="0">
                <a:solidFill>
                  <a:schemeClr val="bg1">
                    <a:lumMod val="50000"/>
                  </a:schemeClr>
                </a:solidFill>
                <a:latin typeface="Arial"/>
              </a:rPr>
              <a:t>2.500 Mitglieder in Schleswig-Holstein </a:t>
            </a:r>
          </a:p>
          <a:p>
            <a:pPr>
              <a:lnSpc>
                <a:spcPct val="150000"/>
              </a:lnSpc>
              <a:buFont typeface="Wingdings" pitchFamily="2" charset="2"/>
              <a:buChar char="§"/>
            </a:pPr>
            <a:r>
              <a:rPr lang="de-DE" sz="2400" b="1" i="1" u="none" strike="noStrike" baseline="0" dirty="0" smtClean="0">
                <a:solidFill>
                  <a:schemeClr val="bg1">
                    <a:lumMod val="50000"/>
                  </a:schemeClr>
                </a:solidFill>
                <a:latin typeface="Arial"/>
              </a:rPr>
              <a:t>20 Ausbilder </a:t>
            </a:r>
          </a:p>
          <a:p>
            <a:pPr>
              <a:lnSpc>
                <a:spcPct val="150000"/>
              </a:lnSpc>
              <a:buFont typeface="Wingdings" pitchFamily="2" charset="2"/>
              <a:buChar char="§"/>
            </a:pPr>
            <a:r>
              <a:rPr lang="de-DE" sz="2400" b="1" i="1" u="none" strike="noStrike" baseline="0" dirty="0" smtClean="0">
                <a:solidFill>
                  <a:schemeClr val="bg1">
                    <a:lumMod val="50000"/>
                  </a:schemeClr>
                </a:solidFill>
                <a:latin typeface="Arial"/>
              </a:rPr>
              <a:t>vor Ort an über 80 Standorten </a:t>
            </a:r>
          </a:p>
          <a:p>
            <a:pPr>
              <a:lnSpc>
                <a:spcPct val="150000"/>
              </a:lnSpc>
              <a:buFont typeface="Wingdings" pitchFamily="2" charset="2"/>
              <a:buChar char="§"/>
            </a:pPr>
            <a:r>
              <a:rPr lang="de-DE" sz="2400" b="1" i="1" u="none" strike="noStrike" baseline="0" dirty="0" smtClean="0">
                <a:solidFill>
                  <a:schemeClr val="bg1">
                    <a:lumMod val="50000"/>
                  </a:schemeClr>
                </a:solidFill>
                <a:latin typeface="Arial"/>
              </a:rPr>
              <a:t>mehr als 1.000 Kurse jedes Jahr </a:t>
            </a:r>
          </a:p>
          <a:p>
            <a:endParaRPr lang="de-DE" dirty="0">
              <a:solidFill>
                <a:schemeClr val="bg1">
                  <a:lumMod val="50000"/>
                </a:schemeClr>
              </a:solidFill>
            </a:endParaRPr>
          </a:p>
        </p:txBody>
      </p:sp>
      <p:sp>
        <p:nvSpPr>
          <p:cNvPr id="7" name="Fußzeilenplatzhalter 6"/>
          <p:cNvSpPr>
            <a:spLocks noGrp="1"/>
          </p:cNvSpPr>
          <p:nvPr>
            <p:ph type="ftr" sz="quarter" idx="11"/>
          </p:nvPr>
        </p:nvSpPr>
        <p:spPr/>
        <p:txBody>
          <a:bodyPr/>
          <a:lstStyle/>
          <a:p>
            <a:r>
              <a:rPr lang="de-DE" smtClean="0"/>
              <a:t>KSH - Wir stellen uns vor</a:t>
            </a:r>
            <a:endParaRPr lang="de-DE"/>
          </a:p>
        </p:txBody>
      </p:sp>
      <p:sp>
        <p:nvSpPr>
          <p:cNvPr id="8" name="Foliennummernplatzhalter 7"/>
          <p:cNvSpPr>
            <a:spLocks noGrp="1"/>
          </p:cNvSpPr>
          <p:nvPr>
            <p:ph type="sldNum" sz="quarter" idx="12"/>
          </p:nvPr>
        </p:nvSpPr>
        <p:spPr/>
        <p:txBody>
          <a:bodyPr/>
          <a:lstStyle/>
          <a:p>
            <a:fld id="{124EF009-8A4C-4B53-BC89-7FE1088E181F}" type="slidenum">
              <a:rPr lang="de-DE" smtClean="0"/>
              <a:t>2</a:t>
            </a:fld>
            <a:endParaRPr lang="de-DE" dirty="0"/>
          </a:p>
        </p:txBody>
      </p:sp>
      <p:sp>
        <p:nvSpPr>
          <p:cNvPr id="11" name="Textplatzhalter 10"/>
          <p:cNvSpPr>
            <a:spLocks noGrp="1"/>
          </p:cNvSpPr>
          <p:nvPr>
            <p:ph type="body" sz="quarter" idx="13"/>
          </p:nvPr>
        </p:nvSpPr>
        <p:spPr/>
        <p:txBody>
          <a:bodyPr/>
          <a:lstStyle/>
          <a:p>
            <a:r>
              <a:rPr lang="de-DE" dirty="0" smtClean="0"/>
              <a:t>KSH</a:t>
            </a:r>
            <a:endParaRPr lang="de-DE" dirty="0"/>
          </a:p>
        </p:txBody>
      </p:sp>
      <p:sp>
        <p:nvSpPr>
          <p:cNvPr id="4" name="Textfeld 3"/>
          <p:cNvSpPr txBox="1"/>
          <p:nvPr/>
        </p:nvSpPr>
        <p:spPr>
          <a:xfrm>
            <a:off x="395536" y="1590208"/>
            <a:ext cx="5688633" cy="523220"/>
          </a:xfrm>
          <a:prstGeom prst="rect">
            <a:avLst/>
          </a:prstGeom>
          <a:noFill/>
        </p:spPr>
        <p:txBody>
          <a:bodyPr wrap="square" rtlCol="0">
            <a:spAutoFit/>
          </a:bodyPr>
          <a:lstStyle/>
          <a:p>
            <a:r>
              <a:rPr lang="de-DE" sz="2800" b="1" dirty="0" smtClean="0">
                <a:solidFill>
                  <a:srgbClr val="C00000"/>
                </a:solidFill>
                <a:latin typeface="Arial" pitchFamily="34" charset="0"/>
                <a:cs typeface="Arial" pitchFamily="34" charset="0"/>
              </a:rPr>
              <a:t>Wer oder was ist KSH?</a:t>
            </a:r>
            <a:endParaRPr lang="de-DE"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334518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r>
              <a:rPr lang="de-DE" sz="2800" b="1" i="0" u="none" strike="noStrike" baseline="0" dirty="0" smtClean="0">
                <a:solidFill>
                  <a:srgbClr val="C00000"/>
                </a:solidFill>
                <a:latin typeface="Arial"/>
              </a:rPr>
              <a:t>Die KSH Ziele </a:t>
            </a:r>
            <a:endParaRPr lang="de-DE" sz="2800" dirty="0">
              <a:solidFill>
                <a:srgbClr val="C00000"/>
              </a:solidFill>
            </a:endParaRPr>
          </a:p>
        </p:txBody>
      </p:sp>
      <p:sp>
        <p:nvSpPr>
          <p:cNvPr id="2" name="Fußzeilenplatzhalter 1"/>
          <p:cNvSpPr>
            <a:spLocks noGrp="1"/>
          </p:cNvSpPr>
          <p:nvPr>
            <p:ph type="ftr" sz="quarter" idx="11"/>
          </p:nvPr>
        </p:nvSpPr>
        <p:spPr/>
        <p:txBody>
          <a:bodyPr/>
          <a:lstStyle/>
          <a:p>
            <a:r>
              <a:rPr lang="de-DE" smtClean="0"/>
              <a:t>KSH - Wir stellen uns vor</a:t>
            </a:r>
            <a:endParaRPr lang="de-DE"/>
          </a:p>
        </p:txBody>
      </p:sp>
      <p:sp>
        <p:nvSpPr>
          <p:cNvPr id="5" name="Foliennummernplatzhalter 4"/>
          <p:cNvSpPr>
            <a:spLocks noGrp="1"/>
          </p:cNvSpPr>
          <p:nvPr>
            <p:ph type="sldNum" sz="quarter" idx="12"/>
          </p:nvPr>
        </p:nvSpPr>
        <p:spPr/>
        <p:txBody>
          <a:bodyPr/>
          <a:lstStyle/>
          <a:p>
            <a:fld id="{124EF009-8A4C-4B53-BC89-7FE1088E181F}" type="slidenum">
              <a:rPr lang="de-DE" smtClean="0"/>
              <a:t>3</a:t>
            </a:fld>
            <a:endParaRPr lang="de-DE" dirty="0"/>
          </a:p>
        </p:txBody>
      </p:sp>
      <p:sp>
        <p:nvSpPr>
          <p:cNvPr id="7" name="Textplatzhalter 6"/>
          <p:cNvSpPr>
            <a:spLocks noGrp="1"/>
          </p:cNvSpPr>
          <p:nvPr>
            <p:ph type="body" sz="quarter" idx="13"/>
          </p:nvPr>
        </p:nvSpPr>
        <p:spPr/>
        <p:txBody>
          <a:bodyPr/>
          <a:lstStyle/>
          <a:p>
            <a:r>
              <a:rPr lang="de-DE" dirty="0" smtClean="0"/>
              <a:t>KSH</a:t>
            </a:r>
            <a:endParaRPr lang="de-DE" dirty="0"/>
          </a:p>
        </p:txBody>
      </p:sp>
      <p:sp>
        <p:nvSpPr>
          <p:cNvPr id="4" name="Textfeld 3"/>
          <p:cNvSpPr txBox="1"/>
          <p:nvPr/>
        </p:nvSpPr>
        <p:spPr>
          <a:xfrm>
            <a:off x="755576" y="2492896"/>
            <a:ext cx="7560840" cy="2677656"/>
          </a:xfrm>
          <a:prstGeom prst="rect">
            <a:avLst/>
          </a:prstGeom>
          <a:noFill/>
        </p:spPr>
        <p:txBody>
          <a:bodyPr wrap="square" rtlCol="0">
            <a:spAutoFit/>
          </a:bodyPr>
          <a:lstStyle/>
          <a:p>
            <a:r>
              <a:rPr lang="de-DE" sz="2400" dirty="0" smtClean="0">
                <a:solidFill>
                  <a:schemeClr val="tx1">
                    <a:lumMod val="50000"/>
                    <a:lumOff val="50000"/>
                  </a:schemeClr>
                </a:solidFill>
                <a:latin typeface="Arial" pitchFamily="34" charset="0"/>
                <a:cs typeface="Arial" pitchFamily="34" charset="0"/>
              </a:rPr>
              <a:t>Mehr als eine sportliche Heimat:</a:t>
            </a:r>
          </a:p>
          <a:p>
            <a:endParaRPr lang="de-DE" sz="2400" dirty="0">
              <a:solidFill>
                <a:schemeClr val="tx1">
                  <a:lumMod val="50000"/>
                  <a:lumOff val="50000"/>
                </a:schemeClr>
              </a:solidFill>
              <a:latin typeface="Arial" pitchFamily="34" charset="0"/>
              <a:cs typeface="Arial" pitchFamily="34" charset="0"/>
            </a:endParaRPr>
          </a:p>
          <a:p>
            <a:r>
              <a:rPr lang="de-DE" sz="2400" dirty="0">
                <a:solidFill>
                  <a:schemeClr val="tx1">
                    <a:lumMod val="50000"/>
                    <a:lumOff val="50000"/>
                  </a:schemeClr>
                </a:solidFill>
                <a:latin typeface="Arial" pitchFamily="34" charset="0"/>
                <a:cs typeface="Arial" pitchFamily="34" charset="0"/>
              </a:rPr>
              <a:t>Die KSH hat es sich zur Aufgabe gemacht, durch bewusste Verhaltensschulung zu zeigen, wie Konflikte entstehen, wie sie erkannt werden können und wie sie durch richtiges Handeln vermieden, entschärft oder gelöst werden können</a:t>
            </a:r>
            <a:r>
              <a:rPr lang="de-DE" dirty="0">
                <a:solidFill>
                  <a:schemeClr val="tx1">
                    <a:lumMod val="50000"/>
                    <a:lumOff val="50000"/>
                  </a:schemeClr>
                </a:solidFill>
                <a:latin typeface="Arial" pitchFamily="34" charset="0"/>
                <a:cs typeface="Arial" pitchFamily="34" charset="0"/>
              </a:rPr>
              <a:t>. </a:t>
            </a:r>
          </a:p>
        </p:txBody>
      </p:sp>
    </p:spTree>
    <p:extLst>
      <p:ext uri="{BB962C8B-B14F-4D97-AF65-F5344CB8AC3E}">
        <p14:creationId xmlns:p14="http://schemas.microsoft.com/office/powerpoint/2010/main" val="124107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75071" y="1844824"/>
            <a:ext cx="6768752" cy="4216539"/>
          </a:xfrm>
          <a:prstGeom prst="rect">
            <a:avLst/>
          </a:prstGeom>
          <a:noFill/>
        </p:spPr>
        <p:txBody>
          <a:bodyPr wrap="square" rtlCol="0">
            <a:spAutoFit/>
          </a:bodyPr>
          <a:lstStyle/>
          <a:p>
            <a:r>
              <a:rPr lang="de-DE" sz="2800" b="1" i="0" u="none" strike="noStrike" baseline="0" dirty="0" smtClean="0">
                <a:solidFill>
                  <a:srgbClr val="C00000"/>
                </a:solidFill>
                <a:latin typeface="Arial"/>
              </a:rPr>
              <a:t>Das Angebot der KSH</a:t>
            </a:r>
          </a:p>
          <a:p>
            <a:endParaRPr lang="de-DE" sz="3200" b="0" i="0" u="none" strike="noStrike" baseline="0" dirty="0" smtClean="0">
              <a:solidFill>
                <a:srgbClr val="000000"/>
              </a:solidFill>
              <a:latin typeface="Symbol"/>
            </a:endParaRPr>
          </a:p>
          <a:p>
            <a:pPr marL="457200" indent="-457200">
              <a:lnSpc>
                <a:spcPct val="150000"/>
              </a:lnSpc>
              <a:buFont typeface="Arial" pitchFamily="34" charset="0"/>
              <a:buChar char="•"/>
            </a:pPr>
            <a:r>
              <a:rPr lang="de-DE" sz="2400" b="1" i="1" u="none" strike="noStrike" baseline="0" dirty="0" smtClean="0">
                <a:solidFill>
                  <a:schemeClr val="bg1">
                    <a:lumMod val="50000"/>
                  </a:schemeClr>
                </a:solidFill>
                <a:latin typeface="Arial"/>
              </a:rPr>
              <a:t>Gewaltprävention </a:t>
            </a:r>
            <a:endParaRPr lang="de-DE" sz="2400" b="0" i="0" u="none" strike="noStrike" baseline="0" dirty="0" smtClean="0">
              <a:solidFill>
                <a:schemeClr val="bg1">
                  <a:lumMod val="50000"/>
                </a:schemeClr>
              </a:solidFill>
              <a:latin typeface="Arial"/>
            </a:endParaRPr>
          </a:p>
          <a:p>
            <a:pPr marL="457200" indent="-457200">
              <a:lnSpc>
                <a:spcPct val="150000"/>
              </a:lnSpc>
              <a:buFont typeface="Arial" pitchFamily="34" charset="0"/>
              <a:buChar char="•"/>
            </a:pPr>
            <a:r>
              <a:rPr lang="de-DE" sz="2400" b="1" i="1" u="none" strike="noStrike" baseline="0" dirty="0" smtClean="0">
                <a:solidFill>
                  <a:schemeClr val="bg1">
                    <a:lumMod val="50000"/>
                  </a:schemeClr>
                </a:solidFill>
                <a:latin typeface="Arial"/>
              </a:rPr>
              <a:t>KSH Wing Tsun </a:t>
            </a:r>
            <a:endParaRPr lang="de-DE" sz="2400" b="0" i="0" u="none" strike="noStrike" baseline="0" dirty="0" smtClean="0">
              <a:solidFill>
                <a:schemeClr val="bg1">
                  <a:lumMod val="50000"/>
                </a:schemeClr>
              </a:solidFill>
              <a:latin typeface="Arial"/>
            </a:endParaRPr>
          </a:p>
          <a:p>
            <a:pPr marL="457200" indent="-457200">
              <a:lnSpc>
                <a:spcPct val="150000"/>
              </a:lnSpc>
              <a:buFont typeface="Arial" pitchFamily="34" charset="0"/>
              <a:buChar char="•"/>
            </a:pPr>
            <a:r>
              <a:rPr lang="de-DE" sz="2400" b="1" i="1" u="none" strike="noStrike" baseline="0" dirty="0" smtClean="0">
                <a:solidFill>
                  <a:schemeClr val="bg1">
                    <a:lumMod val="50000"/>
                  </a:schemeClr>
                </a:solidFill>
                <a:latin typeface="Arial"/>
              </a:rPr>
              <a:t>Frauen-Selbstverteidigung </a:t>
            </a:r>
            <a:endParaRPr lang="de-DE" sz="2400" b="0" i="0" u="none" strike="noStrike" baseline="0" dirty="0" smtClean="0">
              <a:solidFill>
                <a:schemeClr val="bg1">
                  <a:lumMod val="50000"/>
                </a:schemeClr>
              </a:solidFill>
              <a:latin typeface="Arial"/>
            </a:endParaRPr>
          </a:p>
          <a:p>
            <a:pPr marL="457200" indent="-457200">
              <a:lnSpc>
                <a:spcPct val="150000"/>
              </a:lnSpc>
              <a:buFont typeface="Arial" pitchFamily="34" charset="0"/>
              <a:buChar char="•"/>
            </a:pPr>
            <a:r>
              <a:rPr lang="de-DE" sz="2400" b="1" i="1" u="none" strike="noStrike" baseline="0" dirty="0" smtClean="0">
                <a:solidFill>
                  <a:schemeClr val="bg1">
                    <a:lumMod val="50000"/>
                  </a:schemeClr>
                </a:solidFill>
                <a:latin typeface="Arial"/>
              </a:rPr>
              <a:t>Anti-Aggressionstraining </a:t>
            </a:r>
            <a:endParaRPr lang="de-DE" sz="2400" b="0" i="0" u="none" strike="noStrike" baseline="0" dirty="0" smtClean="0">
              <a:solidFill>
                <a:schemeClr val="bg1">
                  <a:lumMod val="50000"/>
                </a:schemeClr>
              </a:solidFill>
              <a:latin typeface="Arial"/>
            </a:endParaRPr>
          </a:p>
          <a:p>
            <a:pPr marL="457200" indent="-457200">
              <a:lnSpc>
                <a:spcPct val="150000"/>
              </a:lnSpc>
              <a:buFont typeface="Arial" pitchFamily="34" charset="0"/>
              <a:buChar char="•"/>
            </a:pPr>
            <a:r>
              <a:rPr lang="de-DE" sz="2400" b="1" i="1" u="none" strike="noStrike" baseline="0" dirty="0" smtClean="0">
                <a:solidFill>
                  <a:schemeClr val="bg1">
                    <a:lumMod val="50000"/>
                  </a:schemeClr>
                </a:solidFill>
                <a:latin typeface="Arial"/>
              </a:rPr>
              <a:t>KSH-Stockkampf </a:t>
            </a:r>
            <a:endParaRPr lang="de-DE" sz="2400" b="0" i="0" u="none" strike="noStrike" baseline="0" dirty="0" smtClean="0">
              <a:solidFill>
                <a:schemeClr val="bg1">
                  <a:lumMod val="50000"/>
                </a:schemeClr>
              </a:solidFill>
              <a:latin typeface="Arial"/>
            </a:endParaRPr>
          </a:p>
          <a:p>
            <a:pPr marL="457200" indent="-457200">
              <a:buFont typeface="Arial" pitchFamily="34" charset="0"/>
              <a:buChar char="•"/>
            </a:pPr>
            <a:endParaRPr lang="de-DE" sz="2800" dirty="0">
              <a:solidFill>
                <a:srgbClr val="C00000"/>
              </a:solidFill>
            </a:endParaRPr>
          </a:p>
        </p:txBody>
      </p:sp>
      <p:sp>
        <p:nvSpPr>
          <p:cNvPr id="2" name="Fußzeilenplatzhalter 1"/>
          <p:cNvSpPr>
            <a:spLocks noGrp="1"/>
          </p:cNvSpPr>
          <p:nvPr>
            <p:ph type="ftr" sz="quarter" idx="11"/>
          </p:nvPr>
        </p:nvSpPr>
        <p:spPr/>
        <p:txBody>
          <a:bodyPr/>
          <a:lstStyle/>
          <a:p>
            <a:r>
              <a:rPr lang="de-DE" smtClean="0"/>
              <a:t>KSH - Wir stellen uns vor</a:t>
            </a:r>
            <a:endParaRPr lang="de-DE"/>
          </a:p>
        </p:txBody>
      </p:sp>
      <p:sp>
        <p:nvSpPr>
          <p:cNvPr id="3" name="Foliennummernplatzhalter 2"/>
          <p:cNvSpPr>
            <a:spLocks noGrp="1"/>
          </p:cNvSpPr>
          <p:nvPr>
            <p:ph type="sldNum" sz="quarter" idx="12"/>
          </p:nvPr>
        </p:nvSpPr>
        <p:spPr/>
        <p:txBody>
          <a:bodyPr/>
          <a:lstStyle/>
          <a:p>
            <a:fld id="{124EF009-8A4C-4B53-BC89-7FE1088E181F}" type="slidenum">
              <a:rPr lang="de-DE" smtClean="0"/>
              <a:t>4</a:t>
            </a:fld>
            <a:endParaRPr lang="de-DE" dirty="0"/>
          </a:p>
        </p:txBody>
      </p:sp>
      <p:sp>
        <p:nvSpPr>
          <p:cNvPr id="10" name="Textplatzhalter 9"/>
          <p:cNvSpPr>
            <a:spLocks noGrp="1"/>
          </p:cNvSpPr>
          <p:nvPr>
            <p:ph type="body" sz="quarter" idx="13"/>
          </p:nvPr>
        </p:nvSpPr>
        <p:spPr/>
        <p:txBody>
          <a:bodyPr/>
          <a:lstStyle/>
          <a:p>
            <a:r>
              <a:rPr lang="de-DE" dirty="0" smtClean="0"/>
              <a:t>KSH</a:t>
            </a:r>
            <a:endParaRPr lang="de-DE" dirty="0"/>
          </a:p>
        </p:txBody>
      </p:sp>
    </p:spTree>
    <p:extLst>
      <p:ext uri="{BB962C8B-B14F-4D97-AF65-F5344CB8AC3E}">
        <p14:creationId xmlns:p14="http://schemas.microsoft.com/office/powerpoint/2010/main" val="2792047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r>
              <a:rPr lang="de-DE" sz="2800" b="1" i="1" u="none" strike="noStrike" baseline="0" dirty="0" smtClean="0">
                <a:solidFill>
                  <a:schemeClr val="bg1">
                    <a:lumMod val="50000"/>
                  </a:schemeClr>
                </a:solidFill>
                <a:latin typeface="Arial"/>
              </a:rPr>
              <a:t>"Höflichkeit ist der beste Weg Gewalt zu vermeiden." </a:t>
            </a:r>
            <a:endParaRPr lang="de-DE" sz="2800" b="0" i="0" u="none" strike="noStrike" baseline="0" dirty="0" smtClean="0">
              <a:solidFill>
                <a:schemeClr val="bg1">
                  <a:lumMod val="50000"/>
                </a:schemeClr>
              </a:solidFill>
              <a:latin typeface="Arial"/>
            </a:endParaRPr>
          </a:p>
          <a:p>
            <a:pPr marL="0" indent="0">
              <a:buNone/>
            </a:pPr>
            <a:r>
              <a:rPr lang="de-DE" sz="1800" b="0" i="0" u="none" strike="noStrike" baseline="0" dirty="0" smtClean="0">
                <a:solidFill>
                  <a:srgbClr val="000000"/>
                </a:solidFill>
                <a:latin typeface="Arial"/>
              </a:rPr>
              <a:t>                                              </a:t>
            </a:r>
            <a:endParaRPr lang="de-DE" sz="1800" dirty="0"/>
          </a:p>
        </p:txBody>
      </p:sp>
      <p:sp>
        <p:nvSpPr>
          <p:cNvPr id="5" name="Fußzeilenplatzhalter 4"/>
          <p:cNvSpPr>
            <a:spLocks noGrp="1"/>
          </p:cNvSpPr>
          <p:nvPr>
            <p:ph type="ftr" sz="quarter" idx="11"/>
          </p:nvPr>
        </p:nvSpPr>
        <p:spPr/>
        <p:txBody>
          <a:bodyPr/>
          <a:lstStyle/>
          <a:p>
            <a:r>
              <a:rPr lang="de-DE" smtClean="0"/>
              <a:t>KSH - Wir stellen uns vor</a:t>
            </a:r>
            <a:endParaRPr lang="de-DE"/>
          </a:p>
        </p:txBody>
      </p:sp>
      <p:sp>
        <p:nvSpPr>
          <p:cNvPr id="6" name="Foliennummernplatzhalter 5"/>
          <p:cNvSpPr>
            <a:spLocks noGrp="1"/>
          </p:cNvSpPr>
          <p:nvPr>
            <p:ph type="sldNum" sz="quarter" idx="12"/>
          </p:nvPr>
        </p:nvSpPr>
        <p:spPr/>
        <p:txBody>
          <a:bodyPr/>
          <a:lstStyle/>
          <a:p>
            <a:fld id="{124EF009-8A4C-4B53-BC89-7FE1088E181F}" type="slidenum">
              <a:rPr lang="de-DE" smtClean="0"/>
              <a:t>5</a:t>
            </a:fld>
            <a:endParaRPr lang="de-DE" dirty="0"/>
          </a:p>
        </p:txBody>
      </p:sp>
      <p:sp>
        <p:nvSpPr>
          <p:cNvPr id="8" name="Textplatzhalter 7"/>
          <p:cNvSpPr>
            <a:spLocks noGrp="1"/>
          </p:cNvSpPr>
          <p:nvPr>
            <p:ph type="body" sz="quarter" idx="13"/>
          </p:nvPr>
        </p:nvSpPr>
        <p:spPr/>
        <p:txBody>
          <a:bodyPr/>
          <a:lstStyle/>
          <a:p>
            <a:r>
              <a:rPr lang="de-DE" dirty="0" smtClean="0"/>
              <a:t>Gewaltprävention</a:t>
            </a:r>
            <a:endParaRPr lang="de-DE" dirty="0"/>
          </a:p>
        </p:txBody>
      </p:sp>
      <p:sp>
        <p:nvSpPr>
          <p:cNvPr id="4" name="Textfeld 3"/>
          <p:cNvSpPr txBox="1"/>
          <p:nvPr/>
        </p:nvSpPr>
        <p:spPr>
          <a:xfrm>
            <a:off x="522134" y="2752441"/>
            <a:ext cx="7741443" cy="1261884"/>
          </a:xfrm>
          <a:prstGeom prst="rect">
            <a:avLst/>
          </a:prstGeom>
          <a:noFill/>
        </p:spPr>
        <p:txBody>
          <a:bodyPr wrap="square" rtlCol="0">
            <a:spAutoFit/>
          </a:bodyPr>
          <a:lstStyle/>
          <a:p>
            <a:pPr marL="285750" indent="-285750">
              <a:buFont typeface="Arial" pitchFamily="34" charset="0"/>
              <a:buChar char="•"/>
            </a:pPr>
            <a:r>
              <a:rPr lang="de-DE" sz="2400" i="0" u="none" strike="noStrike" baseline="0" dirty="0" smtClean="0">
                <a:solidFill>
                  <a:schemeClr val="bg1">
                    <a:lumMod val="50000"/>
                  </a:schemeClr>
                </a:solidFill>
                <a:latin typeface="Arial"/>
              </a:rPr>
              <a:t>Gewaltprävention in Kindertagesstätten </a:t>
            </a:r>
          </a:p>
          <a:p>
            <a:pPr marL="285750" indent="-285750">
              <a:buFont typeface="Arial" pitchFamily="34" charset="0"/>
              <a:buChar char="•"/>
            </a:pPr>
            <a:r>
              <a:rPr lang="de-DE" sz="2400" i="0" u="none" strike="noStrike" baseline="0" dirty="0" smtClean="0">
                <a:solidFill>
                  <a:schemeClr val="bg1">
                    <a:lumMod val="50000"/>
                  </a:schemeClr>
                </a:solidFill>
                <a:latin typeface="Arial"/>
              </a:rPr>
              <a:t>Gewaltprävention in Schulen </a:t>
            </a:r>
          </a:p>
          <a:p>
            <a:endParaRPr lang="de-DE" sz="28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02" y="3573016"/>
            <a:ext cx="7610475" cy="27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427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r>
              <a:rPr lang="de-DE" sz="2000" b="1" i="1" u="none" strike="noStrike" baseline="0" dirty="0" smtClean="0">
                <a:solidFill>
                  <a:schemeClr val="bg1">
                    <a:lumMod val="50000"/>
                  </a:schemeClr>
                </a:solidFill>
                <a:latin typeface="Arial"/>
              </a:rPr>
              <a:t>		Streit </a:t>
            </a:r>
            <a:r>
              <a:rPr lang="de-DE" sz="2000" b="1" i="1" u="none" strike="noStrike" baseline="0" dirty="0" smtClean="0">
                <a:solidFill>
                  <a:schemeClr val="bg1">
                    <a:lumMod val="50000"/>
                  </a:schemeClr>
                </a:solidFill>
                <a:latin typeface="Arial"/>
              </a:rPr>
              <a:t>vermeiden </a:t>
            </a:r>
            <a:endParaRPr lang="de-DE" sz="2000" b="0" i="0" u="none" strike="noStrike" baseline="0" dirty="0" smtClean="0">
              <a:solidFill>
                <a:schemeClr val="bg1">
                  <a:lumMod val="50000"/>
                </a:schemeClr>
              </a:solidFill>
              <a:latin typeface="Arial"/>
            </a:endParaRPr>
          </a:p>
          <a:p>
            <a:pPr marL="0" indent="0">
              <a:buNone/>
            </a:pPr>
            <a:r>
              <a:rPr lang="de-DE" sz="2000" b="1" i="1" u="none" strike="noStrike" baseline="0" dirty="0" smtClean="0">
                <a:solidFill>
                  <a:schemeClr val="bg1">
                    <a:lumMod val="50000"/>
                  </a:schemeClr>
                </a:solidFill>
                <a:latin typeface="Arial"/>
              </a:rPr>
              <a:t>             </a:t>
            </a:r>
            <a:r>
              <a:rPr lang="de-DE" sz="2000" b="1" i="1" u="none" strike="noStrike" baseline="0" dirty="0" smtClean="0">
                <a:solidFill>
                  <a:schemeClr val="bg1">
                    <a:lumMod val="50000"/>
                  </a:schemeClr>
                </a:solidFill>
                <a:latin typeface="Arial"/>
              </a:rPr>
              <a:t>			    </a:t>
            </a:r>
            <a:r>
              <a:rPr lang="de-DE" sz="2000" b="1" i="1" u="none" strike="noStrike" baseline="0" dirty="0" smtClean="0">
                <a:solidFill>
                  <a:schemeClr val="bg1">
                    <a:lumMod val="50000"/>
                  </a:schemeClr>
                </a:solidFill>
                <a:latin typeface="Arial"/>
              </a:rPr>
              <a:t>Gewaltsituationen meistern </a:t>
            </a:r>
            <a:endParaRPr lang="de-DE" sz="2000" dirty="0">
              <a:solidFill>
                <a:schemeClr val="bg1">
                  <a:lumMod val="50000"/>
                </a:schemeClr>
              </a:solidFill>
            </a:endParaRPr>
          </a:p>
        </p:txBody>
      </p:sp>
      <p:sp>
        <p:nvSpPr>
          <p:cNvPr id="5" name="Fußzeilenplatzhalter 4"/>
          <p:cNvSpPr>
            <a:spLocks noGrp="1"/>
          </p:cNvSpPr>
          <p:nvPr>
            <p:ph type="ftr" sz="quarter" idx="11"/>
          </p:nvPr>
        </p:nvSpPr>
        <p:spPr/>
        <p:txBody>
          <a:bodyPr/>
          <a:lstStyle/>
          <a:p>
            <a:r>
              <a:rPr lang="de-DE" smtClean="0"/>
              <a:t>KSH - Wir stellen uns vor</a:t>
            </a:r>
            <a:endParaRPr lang="de-DE"/>
          </a:p>
        </p:txBody>
      </p:sp>
      <p:sp>
        <p:nvSpPr>
          <p:cNvPr id="6" name="Foliennummernplatzhalter 5"/>
          <p:cNvSpPr>
            <a:spLocks noGrp="1"/>
          </p:cNvSpPr>
          <p:nvPr>
            <p:ph type="sldNum" sz="quarter" idx="12"/>
          </p:nvPr>
        </p:nvSpPr>
        <p:spPr/>
        <p:txBody>
          <a:bodyPr/>
          <a:lstStyle/>
          <a:p>
            <a:fld id="{124EF009-8A4C-4B53-BC89-7FE1088E181F}" type="slidenum">
              <a:rPr lang="de-DE" smtClean="0"/>
              <a:t>6</a:t>
            </a:fld>
            <a:endParaRPr lang="de-DE" dirty="0"/>
          </a:p>
        </p:txBody>
      </p:sp>
      <p:sp>
        <p:nvSpPr>
          <p:cNvPr id="8" name="Textplatzhalter 7"/>
          <p:cNvSpPr>
            <a:spLocks noGrp="1"/>
          </p:cNvSpPr>
          <p:nvPr>
            <p:ph type="body" sz="quarter" idx="13"/>
          </p:nvPr>
        </p:nvSpPr>
        <p:spPr/>
        <p:txBody>
          <a:bodyPr/>
          <a:lstStyle/>
          <a:p>
            <a:r>
              <a:rPr lang="de-DE" dirty="0" smtClean="0"/>
              <a:t>Gewaltprävention</a:t>
            </a:r>
            <a:endParaRPr lang="de-DE" dirty="0"/>
          </a:p>
        </p:txBody>
      </p:sp>
      <p:sp>
        <p:nvSpPr>
          <p:cNvPr id="4" name="Textfeld 3"/>
          <p:cNvSpPr txBox="1"/>
          <p:nvPr/>
        </p:nvSpPr>
        <p:spPr>
          <a:xfrm>
            <a:off x="722443" y="2708920"/>
            <a:ext cx="7776864" cy="954107"/>
          </a:xfrm>
          <a:prstGeom prst="rect">
            <a:avLst/>
          </a:prstGeom>
          <a:noFill/>
        </p:spPr>
        <p:txBody>
          <a:bodyPr wrap="square" rtlCol="0">
            <a:spAutoFit/>
          </a:bodyPr>
          <a:lstStyle/>
          <a:p>
            <a:pPr algn="ctr"/>
            <a:r>
              <a:rPr lang="de-DE" sz="2800" b="1" i="0" u="none" strike="noStrike" baseline="0" dirty="0" smtClean="0">
                <a:latin typeface="Arial"/>
              </a:rPr>
              <a:t>Kinder- und </a:t>
            </a:r>
            <a:r>
              <a:rPr lang="de-DE" sz="2800" b="1" i="0" u="none" strike="noStrike" baseline="0" dirty="0" err="1" smtClean="0">
                <a:latin typeface="Arial"/>
              </a:rPr>
              <a:t>Jugendlichentraining</a:t>
            </a:r>
            <a:endParaRPr lang="de-DE" sz="2800" b="1" i="0" u="none" strike="noStrike" baseline="0" dirty="0" smtClean="0">
              <a:latin typeface="Arial"/>
            </a:endParaRPr>
          </a:p>
          <a:p>
            <a:pPr marL="457200" indent="-457200">
              <a:buFont typeface="Arial" pitchFamily="34" charset="0"/>
              <a:buChar char="•"/>
            </a:pPr>
            <a:endParaRPr lang="de-DE" sz="28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850" y="3196812"/>
            <a:ext cx="761047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511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KSH - Wir stellen uns vor</a:t>
            </a:r>
            <a:endParaRPr lang="de-DE"/>
          </a:p>
        </p:txBody>
      </p:sp>
      <p:sp>
        <p:nvSpPr>
          <p:cNvPr id="4" name="Foliennummernplatzhalter 3"/>
          <p:cNvSpPr>
            <a:spLocks noGrp="1"/>
          </p:cNvSpPr>
          <p:nvPr>
            <p:ph type="sldNum" sz="quarter" idx="12"/>
          </p:nvPr>
        </p:nvSpPr>
        <p:spPr/>
        <p:txBody>
          <a:bodyPr/>
          <a:lstStyle/>
          <a:p>
            <a:fld id="{124EF009-8A4C-4B53-BC89-7FE1088E181F}" type="slidenum">
              <a:rPr lang="de-DE" smtClean="0"/>
              <a:t>7</a:t>
            </a:fld>
            <a:endParaRPr lang="de-DE" dirty="0"/>
          </a:p>
        </p:txBody>
      </p:sp>
      <p:sp>
        <p:nvSpPr>
          <p:cNvPr id="6" name="Textplatzhalter 5"/>
          <p:cNvSpPr>
            <a:spLocks noGrp="1"/>
          </p:cNvSpPr>
          <p:nvPr>
            <p:ph type="body" sz="quarter" idx="13"/>
          </p:nvPr>
        </p:nvSpPr>
        <p:spPr/>
        <p:txBody>
          <a:bodyPr/>
          <a:lstStyle/>
          <a:p>
            <a:r>
              <a:rPr lang="de-DE" dirty="0" smtClean="0"/>
              <a:t>KSH Wing Tsun</a:t>
            </a:r>
            <a:endParaRPr lang="de-DE"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80928"/>
            <a:ext cx="761047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1043608" y="1124744"/>
            <a:ext cx="6408712" cy="369332"/>
          </a:xfrm>
          <a:prstGeom prst="rect">
            <a:avLst/>
          </a:prstGeom>
          <a:noFill/>
        </p:spPr>
        <p:txBody>
          <a:bodyPr wrap="square" rtlCol="0">
            <a:spAutoFit/>
          </a:bodyPr>
          <a:lstStyle/>
          <a:p>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209" y="2060848"/>
            <a:ext cx="470693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120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55575" y="2708920"/>
            <a:ext cx="7920880" cy="523220"/>
          </a:xfrm>
          <a:prstGeom prst="rect">
            <a:avLst/>
          </a:prstGeom>
        </p:spPr>
        <p:txBody>
          <a:bodyPr wrap="square">
            <a:spAutoFit/>
          </a:bodyPr>
          <a:lstStyle/>
          <a:p>
            <a:pPr algn="ctr"/>
            <a:r>
              <a:rPr lang="de-DE" sz="2800" b="1" i="0" u="none" strike="noStrike" baseline="0" dirty="0" smtClean="0">
                <a:solidFill>
                  <a:srgbClr val="000000"/>
                </a:solidFill>
                <a:latin typeface="Arial"/>
              </a:rPr>
              <a:t>Frauen Selbstverteidigung </a:t>
            </a:r>
            <a:endParaRPr lang="de-DE" sz="2800" dirty="0"/>
          </a:p>
        </p:txBody>
      </p:sp>
      <p:sp>
        <p:nvSpPr>
          <p:cNvPr id="5" name="Rechteck 4"/>
          <p:cNvSpPr/>
          <p:nvPr/>
        </p:nvSpPr>
        <p:spPr>
          <a:xfrm>
            <a:off x="1339093" y="1333216"/>
            <a:ext cx="6753843" cy="1015663"/>
          </a:xfrm>
          <a:prstGeom prst="rect">
            <a:avLst/>
          </a:prstGeom>
        </p:spPr>
        <p:txBody>
          <a:bodyPr wrap="square">
            <a:spAutoFit/>
          </a:bodyPr>
          <a:lstStyle/>
          <a:p>
            <a:r>
              <a:rPr lang="de-DE" sz="2000" b="1" i="1" u="none" strike="noStrike" baseline="0" dirty="0" smtClean="0">
                <a:solidFill>
                  <a:schemeClr val="bg1">
                    <a:lumMod val="50000"/>
                  </a:schemeClr>
                </a:solidFill>
                <a:latin typeface="Arial"/>
              </a:rPr>
              <a:t>Angst bekämpfen </a:t>
            </a:r>
            <a:endParaRPr lang="de-DE" sz="2000" b="0" i="0" u="none" strike="noStrike" baseline="0" dirty="0" smtClean="0">
              <a:solidFill>
                <a:schemeClr val="bg1">
                  <a:lumMod val="50000"/>
                </a:schemeClr>
              </a:solidFill>
              <a:latin typeface="Arial"/>
            </a:endParaRPr>
          </a:p>
          <a:p>
            <a:r>
              <a:rPr lang="de-DE" sz="2000" b="1" i="1" u="none" strike="noStrike" baseline="0" dirty="0" smtClean="0">
                <a:solidFill>
                  <a:schemeClr val="bg1">
                    <a:lumMod val="50000"/>
                  </a:schemeClr>
                </a:solidFill>
                <a:latin typeface="Arial"/>
              </a:rPr>
              <a:t>                        Stress abbauen </a:t>
            </a:r>
            <a:endParaRPr lang="de-DE" sz="2000" b="0" i="0" u="none" strike="noStrike" baseline="0" dirty="0" smtClean="0">
              <a:solidFill>
                <a:schemeClr val="bg1">
                  <a:lumMod val="50000"/>
                </a:schemeClr>
              </a:solidFill>
              <a:latin typeface="Arial"/>
            </a:endParaRPr>
          </a:p>
          <a:p>
            <a:r>
              <a:rPr lang="de-DE" sz="2000" b="1" i="1" u="none" strike="noStrike" baseline="0" dirty="0" smtClean="0">
                <a:solidFill>
                  <a:schemeClr val="bg1">
                    <a:lumMod val="50000"/>
                  </a:schemeClr>
                </a:solidFill>
                <a:latin typeface="Arial"/>
              </a:rPr>
              <a:t>                                            Selbstbewusstsein stärken </a:t>
            </a:r>
            <a:endParaRPr lang="de-DE" sz="2000" dirty="0">
              <a:solidFill>
                <a:schemeClr val="bg1">
                  <a:lumMod val="50000"/>
                </a:schemeClr>
              </a:solidFill>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778" y="3284984"/>
            <a:ext cx="761047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ußzeilenplatzhalter 1"/>
          <p:cNvSpPr>
            <a:spLocks noGrp="1"/>
          </p:cNvSpPr>
          <p:nvPr>
            <p:ph type="ftr" sz="quarter" idx="11"/>
          </p:nvPr>
        </p:nvSpPr>
        <p:spPr/>
        <p:txBody>
          <a:bodyPr/>
          <a:lstStyle/>
          <a:p>
            <a:r>
              <a:rPr lang="de-DE" smtClean="0"/>
              <a:t>KSH - Wir stellen uns vor</a:t>
            </a:r>
            <a:endParaRPr lang="de-DE"/>
          </a:p>
        </p:txBody>
      </p:sp>
      <p:sp>
        <p:nvSpPr>
          <p:cNvPr id="3" name="Foliennummernplatzhalter 2"/>
          <p:cNvSpPr>
            <a:spLocks noGrp="1"/>
          </p:cNvSpPr>
          <p:nvPr>
            <p:ph type="sldNum" sz="quarter" idx="12"/>
          </p:nvPr>
        </p:nvSpPr>
        <p:spPr/>
        <p:txBody>
          <a:bodyPr/>
          <a:lstStyle/>
          <a:p>
            <a:fld id="{124EF009-8A4C-4B53-BC89-7FE1088E181F}" type="slidenum">
              <a:rPr lang="de-DE" smtClean="0"/>
              <a:t>8</a:t>
            </a:fld>
            <a:endParaRPr lang="de-DE" dirty="0"/>
          </a:p>
        </p:txBody>
      </p:sp>
      <p:sp>
        <p:nvSpPr>
          <p:cNvPr id="8" name="Textplatzhalter 7"/>
          <p:cNvSpPr>
            <a:spLocks noGrp="1"/>
          </p:cNvSpPr>
          <p:nvPr>
            <p:ph type="body" sz="quarter" idx="13"/>
          </p:nvPr>
        </p:nvSpPr>
        <p:spPr/>
        <p:txBody>
          <a:bodyPr/>
          <a:lstStyle/>
          <a:p>
            <a:r>
              <a:rPr lang="de-DE" dirty="0" smtClean="0"/>
              <a:t>KSH Wing Tsun</a:t>
            </a:r>
            <a:endParaRPr lang="de-DE" dirty="0"/>
          </a:p>
        </p:txBody>
      </p:sp>
    </p:spTree>
    <p:extLst>
      <p:ext uri="{BB962C8B-B14F-4D97-AF65-F5344CB8AC3E}">
        <p14:creationId xmlns:p14="http://schemas.microsoft.com/office/powerpoint/2010/main" val="3279611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DE" sz="2800" b="1" i="0" u="none" strike="noStrike" baseline="0" dirty="0" smtClean="0">
                <a:solidFill>
                  <a:srgbClr val="000000"/>
                </a:solidFill>
                <a:latin typeface="Arial"/>
              </a:rPr>
              <a:t>Anti-Aggressionstraining</a:t>
            </a:r>
            <a:r>
              <a:rPr lang="de-DE" b="1" i="0" u="none" strike="noStrike" baseline="0" dirty="0" smtClean="0">
                <a:solidFill>
                  <a:srgbClr val="000000"/>
                </a:solidFill>
                <a:latin typeface="Arial"/>
              </a:rPr>
              <a:t> </a:t>
            </a:r>
            <a:endParaRPr lang="de-DE" dirty="0"/>
          </a:p>
        </p:txBody>
      </p:sp>
      <p:sp>
        <p:nvSpPr>
          <p:cNvPr id="5" name="Fußzeilenplatzhalter 4"/>
          <p:cNvSpPr>
            <a:spLocks noGrp="1"/>
          </p:cNvSpPr>
          <p:nvPr>
            <p:ph type="ftr" sz="quarter" idx="11"/>
          </p:nvPr>
        </p:nvSpPr>
        <p:spPr/>
        <p:txBody>
          <a:bodyPr/>
          <a:lstStyle/>
          <a:p>
            <a:r>
              <a:rPr lang="de-DE" smtClean="0"/>
              <a:t>KSH - Wir stellen uns vor</a:t>
            </a:r>
            <a:endParaRPr lang="de-DE"/>
          </a:p>
        </p:txBody>
      </p:sp>
      <p:sp>
        <p:nvSpPr>
          <p:cNvPr id="6" name="Foliennummernplatzhalter 5"/>
          <p:cNvSpPr>
            <a:spLocks noGrp="1"/>
          </p:cNvSpPr>
          <p:nvPr>
            <p:ph type="sldNum" sz="quarter" idx="12"/>
          </p:nvPr>
        </p:nvSpPr>
        <p:spPr/>
        <p:txBody>
          <a:bodyPr/>
          <a:lstStyle/>
          <a:p>
            <a:fld id="{124EF009-8A4C-4B53-BC89-7FE1088E181F}" type="slidenum">
              <a:rPr lang="de-DE" smtClean="0"/>
              <a:t>9</a:t>
            </a:fld>
            <a:endParaRPr lang="de-DE" dirty="0"/>
          </a:p>
        </p:txBody>
      </p:sp>
      <p:sp>
        <p:nvSpPr>
          <p:cNvPr id="9" name="Textplatzhalter 8"/>
          <p:cNvSpPr>
            <a:spLocks noGrp="1"/>
          </p:cNvSpPr>
          <p:nvPr>
            <p:ph type="body" sz="quarter" idx="13"/>
          </p:nvPr>
        </p:nvSpPr>
        <p:spPr/>
        <p:txBody>
          <a:bodyPr/>
          <a:lstStyle/>
          <a:p>
            <a:r>
              <a:rPr lang="de-DE" dirty="0" smtClean="0"/>
              <a:t>KSH Wing Tsun</a:t>
            </a:r>
            <a:endParaRPr lang="de-DE" dirty="0"/>
          </a:p>
        </p:txBody>
      </p:sp>
      <p:sp>
        <p:nvSpPr>
          <p:cNvPr id="4" name="Rechteck 3"/>
          <p:cNvSpPr/>
          <p:nvPr/>
        </p:nvSpPr>
        <p:spPr>
          <a:xfrm>
            <a:off x="286354" y="2276872"/>
            <a:ext cx="8568951" cy="461665"/>
          </a:xfrm>
          <a:prstGeom prst="rect">
            <a:avLst/>
          </a:prstGeom>
        </p:spPr>
        <p:txBody>
          <a:bodyPr wrap="square">
            <a:spAutoFit/>
          </a:bodyPr>
          <a:lstStyle/>
          <a:p>
            <a:pPr algn="ctr"/>
            <a:r>
              <a:rPr lang="de-DE" sz="2400" b="1" i="1" u="none" strike="noStrike" baseline="0" dirty="0" smtClean="0">
                <a:solidFill>
                  <a:schemeClr val="bg1">
                    <a:lumMod val="50000"/>
                  </a:schemeClr>
                </a:solidFill>
                <a:latin typeface="Arial"/>
              </a:rPr>
              <a:t>Schlagen ist ein Zeichen von Schwäche </a:t>
            </a:r>
            <a:endParaRPr lang="de-DE" sz="2400" dirty="0">
              <a:solidFill>
                <a:schemeClr val="bg1">
                  <a:lumMod val="50000"/>
                </a:schemeClr>
              </a:solidFill>
            </a:endParaRPr>
          </a:p>
        </p:txBody>
      </p:sp>
      <p:sp>
        <p:nvSpPr>
          <p:cNvPr id="8" name="Textfeld 7"/>
          <p:cNvSpPr txBox="1"/>
          <p:nvPr/>
        </p:nvSpPr>
        <p:spPr>
          <a:xfrm>
            <a:off x="898421" y="2759268"/>
            <a:ext cx="7344816" cy="3354765"/>
          </a:xfrm>
          <a:prstGeom prst="rect">
            <a:avLst/>
          </a:prstGeom>
          <a:noFill/>
        </p:spPr>
        <p:txBody>
          <a:bodyPr wrap="square" rtlCol="0">
            <a:spAutoFit/>
          </a:bodyPr>
          <a:lstStyle/>
          <a:p>
            <a:endParaRPr lang="de-DE" sz="2000" dirty="0">
              <a:solidFill>
                <a:srgbClr val="000000"/>
              </a:solidFill>
              <a:latin typeface="Symbol"/>
            </a:endParaRPr>
          </a:p>
          <a:p>
            <a:pPr marL="342900" indent="-342900">
              <a:buFont typeface="Arial" pitchFamily="34" charset="0"/>
              <a:buChar char="•"/>
            </a:pPr>
            <a:r>
              <a:rPr lang="de-DE" sz="2400" dirty="0" smtClean="0">
                <a:solidFill>
                  <a:schemeClr val="tx1">
                    <a:lumMod val="50000"/>
                    <a:lumOff val="50000"/>
                  </a:schemeClr>
                </a:solidFill>
                <a:latin typeface="Arial" pitchFamily="34" charset="0"/>
                <a:cs typeface="Arial" pitchFamily="34" charset="0"/>
              </a:rPr>
              <a:t>Auseinandersetzung </a:t>
            </a:r>
            <a:r>
              <a:rPr lang="de-DE" sz="2400" dirty="0">
                <a:solidFill>
                  <a:schemeClr val="tx1">
                    <a:lumMod val="50000"/>
                    <a:lumOff val="50000"/>
                  </a:schemeClr>
                </a:solidFill>
                <a:latin typeface="Arial" pitchFamily="34" charset="0"/>
                <a:cs typeface="Arial" pitchFamily="34" charset="0"/>
              </a:rPr>
              <a:t>mit der eigenen Person / Selbstreflexion </a:t>
            </a:r>
          </a:p>
          <a:p>
            <a:pPr marL="342900" indent="-342900">
              <a:buFont typeface="Arial" pitchFamily="34" charset="0"/>
              <a:buChar char="•"/>
            </a:pPr>
            <a:r>
              <a:rPr lang="de-DE" sz="2400" dirty="0" smtClean="0">
                <a:solidFill>
                  <a:schemeClr val="tx1">
                    <a:lumMod val="50000"/>
                    <a:lumOff val="50000"/>
                  </a:schemeClr>
                </a:solidFill>
                <a:latin typeface="Arial" pitchFamily="34" charset="0"/>
                <a:cs typeface="Arial" pitchFamily="34" charset="0"/>
              </a:rPr>
              <a:t>Erlernen </a:t>
            </a:r>
            <a:r>
              <a:rPr lang="de-DE" sz="2400" dirty="0">
                <a:solidFill>
                  <a:schemeClr val="tx1">
                    <a:lumMod val="50000"/>
                    <a:lumOff val="50000"/>
                  </a:schemeClr>
                </a:solidFill>
                <a:latin typeface="Arial" pitchFamily="34" charset="0"/>
                <a:cs typeface="Arial" pitchFamily="34" charset="0"/>
              </a:rPr>
              <a:t>von Konfliktvermeidungsstrategien / Deeskalationsmethoden </a:t>
            </a:r>
          </a:p>
          <a:p>
            <a:pPr marL="342900" indent="-342900">
              <a:buFont typeface="Arial" pitchFamily="34" charset="0"/>
              <a:buChar char="•"/>
            </a:pPr>
            <a:r>
              <a:rPr lang="de-DE" sz="2400" dirty="0" smtClean="0">
                <a:solidFill>
                  <a:schemeClr val="tx1">
                    <a:lumMod val="50000"/>
                    <a:lumOff val="50000"/>
                  </a:schemeClr>
                </a:solidFill>
                <a:latin typeface="Arial" pitchFamily="34" charset="0"/>
                <a:cs typeface="Arial" pitchFamily="34" charset="0"/>
              </a:rPr>
              <a:t>Kanalisieren </a:t>
            </a:r>
            <a:r>
              <a:rPr lang="de-DE" sz="2400" dirty="0">
                <a:solidFill>
                  <a:schemeClr val="tx1">
                    <a:lumMod val="50000"/>
                    <a:lumOff val="50000"/>
                  </a:schemeClr>
                </a:solidFill>
                <a:latin typeface="Arial" pitchFamily="34" charset="0"/>
                <a:cs typeface="Arial" pitchFamily="34" charset="0"/>
              </a:rPr>
              <a:t>von aggressiven Verhaltenspotenzialen </a:t>
            </a:r>
          </a:p>
          <a:p>
            <a:pPr marL="342900" indent="-342900">
              <a:buFont typeface="Arial" pitchFamily="34" charset="0"/>
              <a:buChar char="•"/>
            </a:pPr>
            <a:r>
              <a:rPr lang="de-DE" sz="2400" dirty="0" smtClean="0">
                <a:solidFill>
                  <a:schemeClr val="tx1">
                    <a:lumMod val="50000"/>
                    <a:lumOff val="50000"/>
                  </a:schemeClr>
                </a:solidFill>
                <a:latin typeface="Arial" pitchFamily="34" charset="0"/>
                <a:cs typeface="Arial" pitchFamily="34" charset="0"/>
              </a:rPr>
              <a:t>Konfrontation </a:t>
            </a:r>
            <a:r>
              <a:rPr lang="de-DE" sz="2400" dirty="0">
                <a:solidFill>
                  <a:schemeClr val="tx1">
                    <a:lumMod val="50000"/>
                    <a:lumOff val="50000"/>
                  </a:schemeClr>
                </a:solidFill>
                <a:latin typeface="Arial" pitchFamily="34" charset="0"/>
                <a:cs typeface="Arial" pitchFamily="34" charset="0"/>
              </a:rPr>
              <a:t>mit Täter- und Opferperspektive und Förderung des Einfühlungsvermögens </a:t>
            </a:r>
          </a:p>
        </p:txBody>
      </p:sp>
    </p:spTree>
    <p:extLst>
      <p:ext uri="{BB962C8B-B14F-4D97-AF65-F5344CB8AC3E}">
        <p14:creationId xmlns:p14="http://schemas.microsoft.com/office/powerpoint/2010/main" val="53987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Words>
  <Application>Microsoft Office PowerPoint</Application>
  <PresentationFormat>Bildschirmpräsentation (4:3)</PresentationFormat>
  <Paragraphs>101</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Larissa</vt:lpstr>
      <vt:lpstr>   KAMPFKUNSTSCHULEN SCHLESWIG-HOLSTEIN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Berufsgruppen</vt:lpstr>
      <vt:lpstr>Berufsgruppen</vt:lpstr>
      <vt:lpstr>Verlauf der Ausbildung</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KAMPFKUNSTSCHULEN SCHLESWIG-HOLSTEIN</dc:title>
  <dc:creator>Markus</dc:creator>
  <cp:lastModifiedBy>Gebhardt</cp:lastModifiedBy>
  <cp:revision>39</cp:revision>
  <dcterms:created xsi:type="dcterms:W3CDTF">2012-03-21T11:02:13Z</dcterms:created>
  <dcterms:modified xsi:type="dcterms:W3CDTF">2012-03-22T19:27:35Z</dcterms:modified>
</cp:coreProperties>
</file>